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Noi plutim tot înainte</a:t>
            </a:r>
            <a:br/>
            <a:r>
              <a:t>Spre locaşul cel de sus,</a:t>
            </a:r>
            <a:br/>
            <a:r>
              <a:t>Unde El mai dinainte</a:t>
            </a:r>
            <a:br/>
            <a:r>
              <a:t>Spre a-l pregăti S-a dus.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Marea, de e-nfuriată</a:t>
            </a:r>
            <a:br/>
            <a:r>
              <a:t>Valurile-ntărâtând,</a:t>
            </a:r>
            <a:br/>
            <a:r>
              <a:t>El o potoleşte-ndată,</a:t>
            </a:r>
            <a:br/>
            <a:r>
              <a:t>Inimile-mbărbătând.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Zorile prind să se-arate,</a:t>
            </a:r>
            <a:br/>
            <a:r>
              <a:t>Ţărmu-ncepe-a se zări;</a:t>
            </a:r>
            <a:br/>
            <a:r>
              <a:t>Nu mai este mult din noapte</a:t>
            </a:r>
            <a:br/>
            <a:r>
              <a:t>Soarele va răsări.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Inimile-nviorate,</a:t>
            </a:r>
            <a:br/>
            <a:r>
              <a:t>Ochii ţintă la Isus!</a:t>
            </a:r>
            <a:br/>
            <a:r>
              <a:t>Fraţi, curând avea-vom parte</a:t>
            </a:r>
            <a:br/>
            <a:r>
              <a:t>Să fim toţi acolo sus!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De ne-aflăm în strâmtorare</a:t>
            </a:r>
            <a:br/>
            <a:r>
              <a:t>Şi de trecem prin nevoi,</a:t>
            </a:r>
            <a:br/>
            <a:r>
              <a:t>Să luăm îmbărbătare:</a:t>
            </a:r>
            <a:br/>
            <a:r>
              <a:t>Domnul nostru e cu noi.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Suferinţa cea mai mare</a:t>
            </a:r>
            <a:br/>
            <a:r>
              <a:t>Nu e vrednică de pus</a:t>
            </a:r>
            <a:br/>
            <a:r>
              <a:t>Lângă slava viitoare</a:t>
            </a:r>
            <a:br/>
            <a:r>
              <a:t>Ce ne-aşteaptă-acolo 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