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Nu ți-a fost prieten duhul lumii?</a:t>
            </a:r>
            <a:br/>
            <a:r>
              <a:t>Te-a amăgit de azi pe mâine</a:t>
            </a:r>
            <a:br/>
            <a:r>
              <a:t>/: Și după ani de amăgire,</a:t>
            </a:r>
            <a:br/>
            <a:r>
              <a:t>Nimic nu ți-a lăsat în mâini?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Nu ți-a fost nici copilăria</a:t>
            </a:r>
            <a:br/>
            <a:r>
              <a:t>Prieten credincios? Curând</a:t>
            </a:r>
            <a:br/>
            <a:r>
              <a:t>/: S-a dus senină către alții</a:t>
            </a:r>
            <a:br/>
            <a:r>
              <a:t>Și gol te-a părăsit plângând?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Nu ți-a fost prieten cu credință,</a:t>
            </a:r>
            <a:br/>
            <a:r>
              <a:t>Nici tinerețea cât ai vrut?</a:t>
            </a:r>
            <a:br/>
            <a:r>
              <a:t>/: Nici sănătatea, nici norocul?</a:t>
            </a:r>
            <a:br/>
            <a:r>
              <a:t>Un singur Prieten ai avut.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Dar pe acela, unul singur</a:t>
            </a:r>
            <a:br/>
            <a:r>
              <a:t>L-ai prețuit cel mai puțin,</a:t>
            </a:r>
            <a:br/>
            <a:r>
              <a:t>/: L-ai ascultat cel mai din urmă,</a:t>
            </a:r>
            <a:br/>
            <a:r>
              <a:t>Și L-ai privit cel mai străin. :/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Și totuși încă El așteaptă,</a:t>
            </a:r>
            <a:br/>
            <a:r>
              <a:t>Ca-n sfintele-ți păreri de rău,</a:t>
            </a:r>
            <a:br/>
            <a:r>
              <a:t>/: Să prețuiești a Lui iubire,</a:t>
            </a:r>
            <a:br/>
            <a:r>
              <a:t>Cât mai așteaptă-n pragul tău.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6. Deschide-I singurului Prieten,</a:t>
            </a:r>
            <a:br/>
            <a:r>
              <a:t>Plângându-ți vina ta amar,</a:t>
            </a:r>
            <a:br/>
            <a:r>
              <a:t>/: Căci dacă și El se va duce,</a:t>
            </a:r>
            <a:br/>
            <a:r>
              <a:t>Poți plânge-n veac, va fi-n zadar.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