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Nu, nu suntem un vis, o întâmplare,</a:t>
            </a:r>
            <a:br/>
            <a:r>
              <a:t>Un lut de sine însuși frământat,</a:t>
            </a:r>
            <a:br/>
            <a:r>
              <a:t>Ci ne-a zidit o Minte Creatoare,</a:t>
            </a:r>
            <a:br/>
            <a:r>
              <a:t>O-nțelepciune fără de hotare.</a:t>
            </a:r>
            <a:br/>
            <a:r>
              <a:t>Există Dumnezeu! Ce minunat!</a:t>
            </a:r>
            <a:br/>
            <a:r>
              <a:t>Ci ne-a zidit o Minte Creatoare,</a:t>
            </a:r>
            <a:br/>
            <a:r>
              <a:t>O-nțelepciune fără de hotare.</a:t>
            </a:r>
            <a:br/>
            <a:r>
              <a:t>/:Există Dumnezeu!:/ </a:t>
            </a:r>
            <a:br/>
            <a:r>
              <a:t>Ce minunat!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Nu, nu suntem jivine-ntunecate,</a:t>
            </a:r>
            <a:br/>
            <a:r>
              <a:t>Gonite de un bici ne-nduplecat,</a:t>
            </a:r>
            <a:br/>
            <a:r>
              <a:t>Ci-avem în noi un duh și-o libertate</a:t>
            </a:r>
            <a:br/>
            <a:r>
              <a:t>Și-o inimă ce pentru ceruri bate.</a:t>
            </a:r>
            <a:br/>
            <a:r>
              <a:t>Există Dumnezeu! Ce minunat!</a:t>
            </a:r>
            <a:br/>
            <a:r>
              <a:t>Ci-avem în noi un duh și-o libertate</a:t>
            </a:r>
            <a:br/>
            <a:r>
              <a:t>Și-o inimă ce pentru ceruri bate.</a:t>
            </a:r>
            <a:br/>
            <a:r>
              <a:t>/:Există Dumnezeu!:/ Ce minunat!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N-ar fi simțit în veci de veci țărâna </a:t>
            </a:r>
            <a:br/>
            <a:r>
              <a:t>Surâsul unui crin imaculat,</a:t>
            </a:r>
            <a:br/>
            <a:r>
              <a:t>De n-ar fi-ntins Atotstăpânul mâna </a:t>
            </a:r>
            <a:br/>
            <a:r>
              <a:t>Să umple-n noi de simțământ țărâna.</a:t>
            </a:r>
            <a:br/>
            <a:r>
              <a:t>Există Dumnezeu! Ce minunat!</a:t>
            </a:r>
            <a:br/>
            <a:r>
              <a:t>De n-ar fi-ntins Atotstăpânul mâna </a:t>
            </a:r>
            <a:br/>
            <a:r>
              <a:t>Să umple-n noi de simțământ țărâna.</a:t>
            </a:r>
            <a:br/>
            <a:r>
              <a:t>/:Există Dumnezeu!:/ </a:t>
            </a:r>
            <a:br/>
            <a:r>
              <a:t>Ce minunat!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Nu-i calea noastră veșnic însorită,</a:t>
            </a:r>
            <a:br/>
            <a:r>
              <a:t>Nu-i viața totdeauna un palat,</a:t>
            </a:r>
            <a:br/>
            <a:r>
              <a:t>Dar o trăim căci merită trăită,</a:t>
            </a:r>
            <a:br/>
            <a:r>
              <a:t>Când, peste lumea asta mărginită,</a:t>
            </a:r>
            <a:br/>
            <a:r>
              <a:t>Există Dumnezeu! Ce minunat!</a:t>
            </a:r>
            <a:br/>
            <a:r>
              <a:t>Dar o trăim căci merită trăită,</a:t>
            </a:r>
            <a:br/>
            <a:r>
              <a:t>Când, peste lumea asta mărginită,</a:t>
            </a:r>
            <a:br/>
            <a:r>
              <a:t>/:Există Dumnezeu!:/</a:t>
            </a:r>
            <a:br/>
            <a:r>
              <a:t> Ce minunat!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Nu, nu suntem neant, ce fericire!</a:t>
            </a:r>
            <a:br/>
            <a:r>
              <a:t>Supremul Adevăr S-a revelat:</a:t>
            </a:r>
            <a:br/>
            <a:r>
              <a:t>Isus e-n noi lumină și iubire,</a:t>
            </a:r>
            <a:br/>
            <a:r>
              <a:t>Iar moartea e un zbor spre nemurire.</a:t>
            </a:r>
            <a:br/>
            <a:r>
              <a:t>Există Dumnezeu! Ce minunat!</a:t>
            </a:r>
            <a:br/>
            <a:r>
              <a:t>Isus e-n noi lumină și iubire,</a:t>
            </a:r>
            <a:br/>
            <a:r>
              <a:t>Iar moartea e un zbor spre nemurire.</a:t>
            </a:r>
            <a:br/>
            <a:r>
              <a:t>/:Există Dumnezeu!:/ </a:t>
            </a:r>
            <a:br/>
            <a:r>
              <a:t>Ce minunat!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