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pe braţul meu mă bizui:</a:t>
            </a:r>
            <a:br/>
            <a:r>
              <a:t>Braţul meu e-aşa de slab,</a:t>
            </a:r>
            <a:br/>
            <a:r>
              <a:t>Că Vrăjmaşul m-ar înfrânge</a:t>
            </a:r>
            <a:br/>
            <a:r>
              <a:t>Și m-ar nimici degrab.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Ci mă bizui doar pe Tine,</a:t>
            </a:r>
            <a:br/>
            <a:r>
              <a:t>Cel ne-nvins şi Credincios,</a:t>
            </a:r>
            <a:br/>
            <a:r>
              <a:t>Numai Tu mă ţii puternic,</a:t>
            </a:r>
            <a:br/>
            <a:r>
              <a:t>Domnul meu, Isus Hristos.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Nici pe firea mea cea slabă</a:t>
            </a:r>
            <a:br/>
            <a:r>
              <a:t>Nu mă bizui nicidecum,</a:t>
            </a:r>
            <a:br/>
            <a:r>
              <a:t>Când m-aş crede cel mai tare,</a:t>
            </a:r>
            <a:br/>
            <a:r>
              <a:t>M-aş vedea căzut în drum.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mă bizui nici pe oameni,</a:t>
            </a:r>
            <a:br/>
            <a:r>
              <a:t>Nici pe glasu-acestei lumi,</a:t>
            </a:r>
            <a:br/>
            <a:r>
              <a:t>Nici pe slava cea de-o clipă,</a:t>
            </a:r>
            <a:br/>
            <a:r>
              <a:t>Toate-s umbre şi minciuni.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Da, mă bizui doar pe Tine,</a:t>
            </a:r>
            <a:br/>
            <a:r>
              <a:t>Veşnic Dumnezeul meu,</a:t>
            </a:r>
            <a:br/>
            <a:r>
              <a:t>Care singur eşti în stare</a:t>
            </a:r>
            <a:br/>
            <a:r>
              <a:t>Să-mi ţii fruntea sus, mereu.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