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 se poate sa nu fie</a:t>
            </a:r>
            <a:br/>
            <a:r>
              <a:t>Tara Sfanta ce-o dorim,</a:t>
            </a:r>
            <a:br/>
            <a:r>
              <a:t>Cand adanca bucurie,</a:t>
            </a:r>
            <a:br/>
            <a:r>
              <a:t>Toti, prin Duhul, o simtim.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Este, este, este Tara ce-o dorim.</a:t>
            </a:r>
            <a:br/>
            <a:r>
              <a:t>Vine, vine, vine clipa s-o primim,</a:t>
            </a:r>
            <a:br/>
            <a:r>
              <a:t>Clipa s-o primim.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 se poate sa nu fie</a:t>
            </a:r>
            <a:br/>
            <a:r>
              <a:t>Locul Sfant ce ni s-a spus,</a:t>
            </a:r>
            <a:br/>
            <a:r>
              <a:t>Cand c-o vesnica tarie</a:t>
            </a:r>
            <a:br/>
            <a:r>
              <a:t>Ni-l asigura Isus.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Este, este, este Tara ce-o dorim.</a:t>
            </a:r>
            <a:br/>
            <a:r>
              <a:t>Vine, vine, vine clipa s-o primim,</a:t>
            </a:r>
            <a:br/>
            <a:r>
              <a:t>Clipa s-o primim.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se poate sa nu fie</a:t>
            </a:r>
            <a:br/>
            <a:r>
              <a:t>Tot ce Domnul a promis;</a:t>
            </a:r>
            <a:br/>
            <a:r>
              <a:t>Ce-a spus El, pe vesnicie</a:t>
            </a:r>
            <a:br/>
            <a:r>
              <a:t>Este-ntocmai asa scris.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Este, este, este Tara ce-o dorim.</a:t>
            </a:r>
            <a:br/>
            <a:r>
              <a:t>Vine, vine, vine clipa s-o primim,</a:t>
            </a:r>
            <a:br/>
            <a:r>
              <a:t>Clipa s-o primim.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