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Nu-i singur Iuda vinovat</a:t>
            </a:r>
            <a:br/>
            <a:r>
              <a:t>De sângele ce s-a vărsat,</a:t>
            </a:r>
            <a:br/>
            <a:r>
              <a:t>/: Nici marii preoţi, nici Pilat,</a:t>
            </a:r>
            <a:br/>
            <a:r>
              <a:t>Ci lumea-ntreagă prin păcat,</a:t>
            </a:r>
            <a:br/>
            <a:r>
              <a:t>Şi eu şi tu, şi eu şi tu.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Iar dacă cuie L-au străpuns</a:t>
            </a:r>
            <a:br/>
            <a:r>
              <a:t>Când trupu-n chin I se zbătu,</a:t>
            </a:r>
            <a:br/>
            <a:r>
              <a:t>/: Şi noi cu sufletul ascuns</a:t>
            </a:r>
            <a:br/>
            <a:r>
              <a:t>Cu mii de patimi L-am străpuns,</a:t>
            </a:r>
            <a:br/>
            <a:r>
              <a:t>Şi eu şi tu, şi eu şi tu.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Dacă ostaşilor prin sorţi</a:t>
            </a:r>
            <a:br/>
            <a:r>
              <a:t>Cămaşa albă le căzu,</a:t>
            </a:r>
            <a:br/>
            <a:r>
              <a:t>/: E-a tuturor, dar tu o porți?</a:t>
            </a:r>
            <a:br/>
            <a:r>
              <a:t>Căci fără ea toţi suntem morţi,</a:t>
            </a:r>
            <a:br/>
            <a:r>
              <a:t>Şi tu şi eu, şi tu şi eu.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Şi-n stâncă printre lilieci,</a:t>
            </a:r>
            <a:br/>
            <a:r>
              <a:t>Isus sub lespede zăcu,</a:t>
            </a:r>
            <a:br/>
            <a:r>
              <a:t>/: L-am îngropat ca pentru veci</a:t>
            </a:r>
            <a:br/>
            <a:r>
              <a:t>Sub piatra unor făr'delegi,</a:t>
            </a:r>
            <a:br/>
            <a:r>
              <a:t>Şi eu şi tu, şi eu şi tu.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Şi-acum Isus Cel înviat</a:t>
            </a:r>
            <a:br/>
            <a:r>
              <a:t>Te-ntreabă astăzi: Da ori nu?</a:t>
            </a:r>
            <a:br/>
            <a:r>
              <a:t>/: Aflat-ai sângele vărsat?</a:t>
            </a:r>
            <a:br/>
            <a:r>
              <a:t>Eu am spus ,,da” şi-am fost iertat,</a:t>
            </a:r>
            <a:br/>
            <a:r>
              <a:t>Dar tu? Dar tu? Dar tu? Dar tu?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