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ţara mea! O, Paradis,</a:t>
            </a:r>
            <a:br/>
            <a:r>
              <a:t>Spre tine-alerg luptând mereu;        Frum'seţea ta, o, dulce vis,</a:t>
            </a:r>
            <a:br/>
            <a:r>
              <a:t>Îmi face-uşor drumul cel greu.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O, ţara mea! O, scump cămin,</a:t>
            </a:r>
            <a:br/>
            <a:r>
              <a:t>Acolo totul e senin.</a:t>
            </a:r>
            <a:br/>
            <a:r>
              <a:t>Cu Domnul meu curând voi fi,</a:t>
            </a:r>
            <a:br/>
            <a:r>
              <a:t>Isus cu drag mă va primi!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Isus, al meu Stăpân iubit,</a:t>
            </a:r>
            <a:br/>
            <a:r>
              <a:t>Domneşte-acolo ca-Mpărat;</a:t>
            </a:r>
            <a:br/>
            <a:r>
              <a:t>De-ai Săi aleşi El e slăvit,</a:t>
            </a:r>
            <a:br/>
            <a:r>
              <a:t>De oşti cereşti e-nconjurat.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O, ţara mea! O, scump cămin,</a:t>
            </a:r>
            <a:br/>
            <a:r>
              <a:t>Acolo totul e senin.</a:t>
            </a:r>
            <a:br/>
            <a:r>
              <a:t>Cu Domnul meu curând voi fi,</a:t>
            </a:r>
            <a:br/>
            <a:r>
              <a:t>Isus cu drag mă va primi!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Acolo nu-i nici plâns, nici chin,</a:t>
            </a:r>
            <a:br/>
            <a:r>
              <a:t>Nici moarte, lacrimi, nici păcat.</a:t>
            </a:r>
            <a:br/>
            <a:r>
              <a:t>Acolo harul cel divin,</a:t>
            </a:r>
            <a:br/>
            <a:r>
              <a:t>Un loc mi-a dat. Ce minunat!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O, ţara mea! O, scump cămin,</a:t>
            </a:r>
            <a:br/>
            <a:r>
              <a:t>Acolo totul e senin.</a:t>
            </a:r>
            <a:br/>
            <a:r>
              <a:t>Cu Domnul meu curând voi fi,</a:t>
            </a:r>
            <a:br/>
            <a:r>
              <a:t>Isus cu drag mă va primi!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