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Creşte-mi iubirea în inima mea,</a:t>
            </a:r>
            <a:br/>
            <a:r>
              <a:t>Isuse, Isuse mereu Te-oi ruga.</a:t>
            </a:r>
            <a:br/>
            <a:r>
              <a:t>/: Îmi umple cu dorul pe care-l aştept</a:t>
            </a:r>
            <a:br/>
            <a:r>
              <a:t>Şi ochii şi glasul şi inima-n piept.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Creşte-mi iubirea Isuse iubit,</a:t>
            </a:r>
            <a:br/>
            <a:r>
              <a:t>Să fiu de-a ei haruri, deplin copleşit;</a:t>
            </a:r>
            <a:br/>
            <a:r>
              <a:t>/: Să-mi crească în suflet cu val, după val,</a:t>
            </a:r>
            <a:br/>
            <a:r>
              <a:t>Ca râul ce creşte de dă peste mal.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Creşte-mi iubirea iubite Isus,</a:t>
            </a:r>
            <a:br/>
            <a:r>
              <a:t>În starea şi-n locul în care m-ai pus;</a:t>
            </a:r>
            <a:br/>
            <a:r>
              <a:t>/: Să port pretutindeni belşugu-i de har</a:t>
            </a:r>
            <a:br/>
            <a:r>
              <a:t>Şi-a ei revărsare să n-aibă hotar.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Creşte-mi iubirea cu focu-i sfinţit,</a:t>
            </a:r>
            <a:br/>
            <a:r>
              <a:t>Şi chiar de m-ar arde, să fiu mistuit;</a:t>
            </a:r>
            <a:br/>
            <a:r>
              <a:t>/: Flămând de iubire mereu Te-oi ruga:</a:t>
            </a:r>
            <a:br/>
            <a:r>
              <a:t>O! Creşte-mi iubirea în inima mea!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