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Doamne, Te rugăm să ne sfinţeşti Tu</a:t>
            </a:r>
            <a:br/>
            <a:r>
              <a:t>Prin viaţa noastră cinste să-Ţi aducem;</a:t>
            </a:r>
            <a:br/>
            <a:r>
              <a:t>În faţa Ta, noi toţi mereu să privim,</a:t>
            </a:r>
            <a:br/>
            <a:r>
              <a:t>Sub ochii Tăi curaţi, ca sfinţi să trăim.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scumpul Tău Cuvânt scris să ne-ncredem</a:t>
            </a:r>
            <a:br/>
            <a:r>
              <a:t>Lumină să ne fie El în viaţă!</a:t>
            </a:r>
            <a:br/>
            <a:r>
              <a:t>‘Străini şi călători’ aici să umblăm,</a:t>
            </a:r>
            <a:br/>
            <a:r>
              <a:t>Pe Domnul din cer, zi de zi s-aşteptăm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