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 Doamne, cu Tine, Tu vrei să ne ai</a:t>
            </a:r>
            <a:br/>
            <a:r>
              <a:t>-Asa ne-ai spus Tu în Cuvântul Tău scris</a:t>
            </a:r>
            <a:br/>
            <a:r>
              <a:t>Căci n-ai pregetat să vii, chiar pe pământ,</a:t>
            </a:r>
            <a:br/>
            <a:r>
              <a:t>Să mori chiar pe cruce, în chin de nespus,</a:t>
            </a:r>
            <a:br/>
            <a:r>
              <a:t>Ca să ne ai cu Tine în veci,</a:t>
            </a:r>
            <a:br/>
            <a:r>
              <a:t>/: Cu noi ca să-mparţi</a:t>
            </a:r>
            <a:br/>
            <a:r>
              <a:t>Tot ce Tatăl Ţi-a dat.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 moartea pe cruce ne spune, deschis,</a:t>
            </a:r>
            <a:br/>
            <a:r>
              <a:t>Ce gând ai avut, când din cer ai venit.</a:t>
            </a:r>
            <a:br/>
            <a:r>
              <a:t>Atâta iubire nu s-a mai văzut!</a:t>
            </a:r>
            <a:br/>
            <a:r>
              <a:t>-Căci nimeni pe Tatăl nu L-a cunoscut</a:t>
            </a:r>
            <a:br/>
            <a:r>
              <a:t>Numai Tu L-ai descoperit</a:t>
            </a:r>
            <a:br/>
            <a:r>
              <a:t>/: Atunci când, pe lemn,</a:t>
            </a:r>
            <a:br/>
            <a:r>
              <a:t>Ai murit pentru noi.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Biserica Ta Tu ai vrut ca s-o ai</a:t>
            </a:r>
            <a:br/>
            <a:r>
              <a:t>Cu Tine în ceruri pe scaunul Tău</a:t>
            </a:r>
            <a:br/>
            <a:r>
              <a:t>Căci Tu ai iubit-o-nainte de veci</a:t>
            </a:r>
            <a:br/>
            <a:r>
              <a:t>Şi-ai vrut să dai totul cu Tine s-o ai.</a:t>
            </a:r>
            <a:br/>
            <a:r>
              <a:t>O! Ce preţ ai dat pentru ea!</a:t>
            </a:r>
            <a:br/>
            <a:r>
              <a:t>/: Ţi-ai dat chiar viata,</a:t>
            </a:r>
            <a:br/>
            <a:r>
              <a:t>Pe Tine Te-ai dat!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Chiar sângele Tău Ţi-ai vărsat ca să poţi</a:t>
            </a:r>
            <a:br/>
            <a:r>
              <a:t>Să-i ai pe ai Tăi, în curând proslăviţi,</a:t>
            </a:r>
            <a:br/>
            <a:r>
              <a:t>Pe toţi câţi acum Tu îi desăvârşeşti</a:t>
            </a:r>
            <a:br/>
            <a:r>
              <a:t>Prin multe necazuri şi prin suferinţi</a:t>
            </a:r>
            <a:br/>
            <a:r>
              <a:t>Slavă! Slavă Numelui Tău,</a:t>
            </a:r>
            <a:br/>
            <a:r>
              <a:t>/: Căci Tu şi pe Tatăl</a:t>
            </a:r>
            <a:br/>
            <a:r>
              <a:t>Ni L-ai arătat!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