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Doamne, noi acuma,</a:t>
            </a:r>
            <a:br/>
            <a:r>
              <a:t>Deşi suntem aici,</a:t>
            </a:r>
            <a:br/>
            <a:r>
              <a:t>Cu ale noastre duhuri</a:t>
            </a:r>
            <a:br/>
            <a:r>
              <a:t>În cer chiar locuim;</a:t>
            </a:r>
            <a:br/>
            <a:r>
              <a:t>Căci unde stai Tu însuţi,</a:t>
            </a:r>
            <a:br/>
            <a:r>
              <a:t>Odihnă am găsit</a:t>
            </a:r>
            <a:br/>
            <a:r>
              <a:t>Şi, prin credinţă, astăzi,</a:t>
            </a:r>
            <a:br/>
            <a:r>
              <a:t>Spre cer voioşi privim.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Duh, acolo suntem,</a:t>
            </a:r>
            <a:br/>
            <a:r>
              <a:t>Şi vom fi, în curând,</a:t>
            </a:r>
            <a:br/>
            <a:r>
              <a:t>Aievea şi cu trupul:</a:t>
            </a:r>
            <a:br/>
            <a:r>
              <a:t>Desăvârşiţi, slăviţi.</a:t>
            </a:r>
            <a:br/>
            <a:r>
              <a:t>A Tatălui iubire</a:t>
            </a:r>
            <a:br/>
            <a:r>
              <a:t>Ne ţine-n lupta grea,</a:t>
            </a:r>
            <a:br/>
            <a:r>
              <a:t>Căci ştim că El gătit-a</a:t>
            </a:r>
            <a:br/>
            <a:r>
              <a:t>Un loc în casa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dat şi Duhul Tău Sfânt</a:t>
            </a:r>
            <a:br/>
            <a:r>
              <a:t>Şi El e-acum în noi,</a:t>
            </a:r>
            <a:br/>
            <a:r>
              <a:t>Şi El ne-ncredinţează</a:t>
            </a:r>
            <a:br/>
            <a:r>
              <a:t>Că ne iubeşti nespus.</a:t>
            </a:r>
            <a:br/>
            <a:r>
              <a:t>El este şi arvuna</a:t>
            </a:r>
            <a:br/>
            <a:r>
              <a:t>Slăvitei moşteniri,</a:t>
            </a:r>
            <a:br/>
            <a:r>
              <a:t>Ce vom avea în slavă</a:t>
            </a:r>
            <a:br/>
            <a:r>
              <a:t>Cu Fiul Tău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Atunci pe-a noastră frunte,</a:t>
            </a:r>
            <a:br/>
            <a:r>
              <a:t>Lipsită de păcat,</a:t>
            </a:r>
            <a:br/>
            <a:r>
              <a:t>Un nume nou vei scrie</a:t>
            </a:r>
            <a:br/>
            <a:r>
              <a:t>De Tine însuti dat.</a:t>
            </a:r>
            <a:br/>
            <a:r>
              <a:t>Noi n-avem altă casă</a:t>
            </a:r>
            <a:br/>
            <a:r>
              <a:t>Decât la Tine-n cer;</a:t>
            </a:r>
            <a:br/>
            <a:r>
              <a:t>Şi vrem să fim acolo,</a:t>
            </a:r>
            <a:br/>
            <a:r>
              <a:t>Cât mai curând cu toţi.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