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Isuse, Faţa Ta o caut</a:t>
            </a:r>
            <a:br/>
            <a:r>
              <a:t>Chiar în liniştea din zori de zi:</a:t>
            </a:r>
            <a:br/>
            <a:r>
              <a:t>/: Caut faţa Ta şi-al Tău har sfânt</a:t>
            </a:r>
            <a:br/>
            <a:r>
              <a:t>În jertfa Ta, fericirea mea.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O! Isuse, al Tău Sfânt Cuvânt scris</a:t>
            </a:r>
            <a:br/>
            <a:r>
              <a:t>Gândul meu să-l lumineze vreau!</a:t>
            </a:r>
            <a:br/>
            <a:r>
              <a:t>/: Cu sfântă şi vie credinţă</a:t>
            </a:r>
            <a:br/>
            <a:r>
              <a:t>Să întărească-a mea inimă!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O! Isuse, binecuvântează</a:t>
            </a:r>
            <a:br/>
            <a:r>
              <a:t>Lucrul meu ca şi vorbirea mea,</a:t>
            </a:r>
            <a:br/>
            <a:r>
              <a:t>/: Dă-mi har să m-asemăn cu Tine</a:t>
            </a:r>
            <a:br/>
            <a:r>
              <a:t>Şi ca şi Tine să vieţuiesc!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