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Isuse, altădată</a:t>
            </a:r>
            <a:br/>
            <a:r>
              <a:t>Orb prin lume rătăceam</a:t>
            </a:r>
            <a:br/>
            <a:r>
              <a:t>Căci iubirea-Ţi minunată</a:t>
            </a:r>
            <a:br/>
            <a:r>
              <a:t>Pe atunci n-o cunoşteam.</a:t>
            </a:r>
            <a:br/>
            <a:r>
              <a:t>Al Tău Nume nu-L iubeam,</a:t>
            </a:r>
            <a:br/>
            <a:r>
              <a:t>Şi-n păcate mari trăiam.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Dar deodată,-n neagra noapte,</a:t>
            </a:r>
            <a:br/>
            <a:r>
              <a:t>Înainte mi-ai ieşit:</a:t>
            </a:r>
            <a:br/>
            <a:r>
              <a:t>Sufereai în chin de moarte</a:t>
            </a:r>
            <a:br/>
            <a:r>
              <a:t>Pe o cruce răstignit!</a:t>
            </a:r>
            <a:br/>
            <a:r>
              <a:t>M-am oprit şi Te-am privit</a:t>
            </a:r>
            <a:br/>
            <a:r>
              <a:t>Şi-am văzut cât m-ai iubit.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Inima-mi întunecată</a:t>
            </a:r>
            <a:br/>
            <a:r>
              <a:t>Eu atunci voios Ţi-am dat:</a:t>
            </a:r>
            <a:br/>
            <a:r>
              <a:t>Cu lumina Ta curată</a:t>
            </a:r>
            <a:br/>
            <a:r>
              <a:t>Pe deplin m-ai luminat;</a:t>
            </a:r>
            <a:br/>
            <a:r>
              <a:t>Calea Ta mi-ai arătat</a:t>
            </a:r>
            <a:br/>
            <a:r>
              <a:t>Prin Cuvântu-Ţi minunat.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O! Isuse, ești cu mine,</a:t>
            </a:r>
            <a:br/>
            <a:r>
              <a:t>Mult de tot Tu mă iubeşti;</a:t>
            </a:r>
            <a:br/>
            <a:r>
              <a:t>Ai murit chiar pentru mine,</a:t>
            </a:r>
            <a:br/>
            <a:r>
              <a:t>Sufletul să-mi mântuieşţi.</a:t>
            </a:r>
            <a:br/>
            <a:r>
              <a:t>Vreau ca şi eu să-Ţi slujesc,</a:t>
            </a:r>
            <a:br/>
            <a:r>
              <a:t>Pentru Tine să trăiesc.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