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Isuse, eu sunt orb</a:t>
            </a:r>
            <a:br/>
            <a:r>
              <a:t>Și nu văd nimic, nimic</a:t>
            </a:r>
            <a:br/>
            <a:r>
              <a:t>Dar sunt fericit că pot</a:t>
            </a:r>
            <a:br/>
            <a:r>
              <a:t>Să Te-ascult, să mă ridic.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Va veni eu bine știu</a:t>
            </a:r>
            <a:br/>
            <a:r>
              <a:t>Ziua 'n care abia aștept</a:t>
            </a:r>
            <a:br/>
            <a:r>
              <a:t>Să Te văd și fericit</a:t>
            </a:r>
            <a:br/>
            <a:r>
              <a:t>Să mă iei plângând la piept.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Eu cu ochii nu Te văd</a:t>
            </a:r>
            <a:br/>
            <a:r>
              <a:t>Dar Te simt la orice pas.</a:t>
            </a:r>
            <a:br/>
            <a:r>
              <a:t>O, ajută-mă nicicând</a:t>
            </a:r>
            <a:br/>
            <a:r>
              <a:t>De Tine să nu mă las. (bis)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Cât aș vrea ca să Te văd</a:t>
            </a:r>
            <a:br/>
            <a:r>
              <a:t>În splendoarea Ta de sus,</a:t>
            </a:r>
            <a:br/>
            <a:r>
              <a:t>Tu să fi al meu Stăpân</a:t>
            </a:r>
            <a:br/>
            <a:r>
              <a:t>Iară eu al Tău supus. (bis)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Ochi-mi sunt făr de folos</a:t>
            </a:r>
            <a:br/>
            <a:r>
              <a:t>Că nu pot să Te privesc.</a:t>
            </a:r>
            <a:br/>
            <a:r>
              <a:t>Dar sunt fericit că pot</a:t>
            </a:r>
            <a:br/>
            <a:r>
              <a:t>Să Te-ascult să Te 'nțeleg!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