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noi ne strângem,</a:t>
            </a:r>
            <a:br/>
            <a:r>
              <a:t>În iubirea Ta uniţi,</a:t>
            </a:r>
            <a:br/>
            <a:r>
              <a:t>Chiar de Tine-aduşi aicea</a:t>
            </a:r>
            <a:br/>
            <a:r>
              <a:t>Înţelesul să-i gustăm.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Uşa-nchisă: orice trudă</a:t>
            </a:r>
            <a:br/>
            <a:r>
              <a:t>Noi afară o lăsăm,</a:t>
            </a:r>
            <a:br/>
            <a:r>
              <a:t>Dar 'năuntru-a Ta iubire</a:t>
            </a:r>
            <a:br/>
            <a:r>
              <a:t>Ne uneşte într-un gând.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Ne-amintim acum de Tine:</a:t>
            </a:r>
            <a:br/>
            <a:r>
              <a:t>Frângem pâinea-n faţa Ta.</a:t>
            </a:r>
            <a:br/>
            <a:r>
              <a:t>Chinul nu Te mai atinge,</a:t>
            </a:r>
            <a:br/>
            <a:r>
              <a:t>Căci din morţi ai înviat.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iubirea Ta rămâne</a:t>
            </a:r>
            <a:br/>
            <a:r>
              <a:t>Chiar la moarte ea Te-a dus;</a:t>
            </a:r>
            <a:br/>
            <a:r>
              <a:t>Spre aducere-aminte,</a:t>
            </a:r>
            <a:br/>
            <a:r>
              <a:t>Vinul bem toţi din pahar.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Ne-ai făcut parte de slava</a:t>
            </a:r>
            <a:br/>
            <a:r>
              <a:t>Ce pământul va umplea,</a:t>
            </a:r>
            <a:br/>
            <a:r>
              <a:t>Când veni-vei ca aicea,</a:t>
            </a:r>
            <a:br/>
            <a:r>
              <a:t>Pe pământ, Tu să domneşti.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Bine e să stăm cu Tine,</a:t>
            </a:r>
            <a:br/>
            <a:r>
              <a:t>Glasul să Ţi-L auzim,</a:t>
            </a:r>
            <a:br/>
            <a:r>
              <a:t>Adunaţi în scumpu-Ţi Nume</a:t>
            </a:r>
            <a:br/>
            <a:r>
              <a:t>Şi din inimi să-Ţi cântăm!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Tu ești în mijlocul nostru,</a:t>
            </a:r>
            <a:br/>
            <a:r>
              <a:t>Lauda cântând prin noi.</a:t>
            </a:r>
            <a:br/>
            <a:r>
              <a:t>Noi Te preamărim prin Duhul</a:t>
            </a:r>
            <a:br/>
            <a:r>
              <a:t>Și gândim la moartea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