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O, Isuse-a Ta iubire</a:t>
            </a:r>
            <a:br/>
            <a:r>
              <a:t>Te-a adus din cer la noi,</a:t>
            </a:r>
            <a:br/>
            <a:r>
              <a:t>Să ne scapi de-acea prăpastie</a:t>
            </a:r>
            <a:br/>
            <a:r>
              <a:t>Înspre care orbi mergeam.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Ai luat chip de ţărână,</a:t>
            </a:r>
            <a:br/>
            <a:r>
              <a:t>Ca să porţi al nost' păcat.</a:t>
            </a:r>
            <a:br/>
            <a:r>
              <a:t>Pentru-a-ţi mântui făptura,</a:t>
            </a:r>
            <a:br/>
            <a:r>
              <a:t>Moartea crucii ai gustat.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Tu eşti mântuirea noastră,</a:t>
            </a:r>
            <a:br/>
            <a:r>
              <a:t>Tu ne-ai dat viaţa Ta.</a:t>
            </a:r>
            <a:br/>
            <a:r>
              <a:t>Ne-ai dat pace-n încercare,</a:t>
            </a:r>
            <a:br/>
            <a:r>
              <a:t>Mângâiere în dureri.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Dăruitu-ne-ai chiar cerul,</a:t>
            </a:r>
            <a:br/>
            <a:r>
              <a:t>Locul Slavei pentru veci.</a:t>
            </a:r>
            <a:br/>
            <a:r>
              <a:t>Ce frumos va fi acolo,</a:t>
            </a:r>
            <a:br/>
            <a:r>
              <a:t>Când ne-om strâge-n jurul Tău!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Pentru marea Ta iubire,</a:t>
            </a:r>
            <a:br/>
            <a:r>
              <a:t>Pentru harul ce ne-ai dat,</a:t>
            </a:r>
            <a:br/>
            <a:r>
              <a:t>Îţi aducem mulţumire.</a:t>
            </a:r>
            <a:br/>
            <a:r>
              <a:t>Fii, Isuse, lăudat!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