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Mântuitorul nostru,</a:t>
            </a:r>
            <a:br/>
            <a:r>
              <a:t>Viaţa Tu Ţi-ai dat,</a:t>
            </a:r>
            <a:br/>
            <a:r>
              <a:t>Sângele Ţi-a curs pe cruce.</a:t>
            </a:r>
            <a:br/>
            <a:r>
              <a:t>Cât ai suferit!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Te mărim, deci azi cu toţii,</a:t>
            </a:r>
            <a:br/>
            <a:r>
              <a:t>Căci Tu ne-ai iubit,</a:t>
            </a:r>
            <a:br/>
            <a:r>
              <a:t>Şi-Ţi cântăm acum cu toţii</a:t>
            </a:r>
            <a:br/>
            <a:r>
              <a:t>Căci ne-ai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Te mărim, deci azi cu toţii,</a:t>
            </a:r>
            <a:br/>
            <a:r>
              <a:t>Căci Tu ne-ai iubit,</a:t>
            </a:r>
            <a:br/>
            <a:r>
              <a:t>Şi-Ţi cântăm acum cu toţii</a:t>
            </a:r>
            <a:br/>
            <a:r>
              <a:t>Căci ne-ai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Omul Ţi-a pregătit crucea</a:t>
            </a:r>
            <a:br/>
            <a:r>
              <a:t>Şi Te-a răstignit.</a:t>
            </a:r>
            <a:br/>
            <a:r>
              <a:t>Ai purtat şi judecata,</a:t>
            </a:r>
            <a:br/>
            <a:r>
              <a:t>Ca să-l mântuieşti.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Te mărim, deci azi cu toţii,</a:t>
            </a:r>
            <a:br/>
            <a:r>
              <a:t>Căci Tu ne-ai iubit,</a:t>
            </a:r>
            <a:br/>
            <a:r>
              <a:t>Şi-Ţi cântăm acum cu toţii</a:t>
            </a:r>
            <a:br/>
            <a:r>
              <a:t>Căci ne-ai mântuit.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trecut e-acuma chinul</a:t>
            </a:r>
            <a:br/>
            <a:r>
              <a:t>Şi durerea Ta.</a:t>
            </a:r>
            <a:br/>
            <a:r>
              <a:t>Ai sfârşit lucrarea toată</a:t>
            </a:r>
            <a:br/>
            <a:r>
              <a:t>Pentru păcătoşi.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Te mărim, deci azi cu toţii,</a:t>
            </a:r>
            <a:br/>
            <a:r>
              <a:t>Căci Tu ne-ai iubit,</a:t>
            </a:r>
            <a:br/>
            <a:r>
              <a:t>Şi-Ţi cântăm acum cu toţii</a:t>
            </a:r>
            <a:br/>
            <a:r>
              <a:t>Căci ne-ai mântuit.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Azi, într-o zidire nouă,</a:t>
            </a:r>
            <a:br/>
            <a:r>
              <a:t>Tu eşti Capul ei,</a:t>
            </a:r>
            <a:br/>
            <a:r>
              <a:t>Capul unui şir de oameni</a:t>
            </a:r>
            <a:br/>
            <a:r>
              <a:t>După voia 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Te mărim, deci azi cu toţii,</a:t>
            </a:r>
            <a:br/>
            <a:r>
              <a:t>Căci Tu ne-ai iubit,</a:t>
            </a:r>
            <a:br/>
            <a:r>
              <a:t>Şi-Ţi cântăm acum cu toţii</a:t>
            </a:r>
            <a:br/>
            <a:r>
              <a:t>Căci ne-ai mântuit.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De trecut, ne-ai dat iertare;</a:t>
            </a:r>
            <a:br/>
            <a:r>
              <a:t>Azi ne izbăveşti</a:t>
            </a:r>
            <a:br/>
            <a:r>
              <a:t>De-a păcatului putere</a:t>
            </a:r>
            <a:br/>
            <a:r>
              <a:t>Până vei veni.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