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cât de mult Tu ne-ai iubit,</a:t>
            </a:r>
            <a:br/>
            <a:r>
              <a:t>Măcar că noi nu eram vrednici</a:t>
            </a:r>
            <a:br/>
            <a:r>
              <a:t>Decât de moarte şi pieire</a:t>
            </a:r>
            <a:br/>
            <a:r>
              <a:t>Şi de osânda cea de veci!</a:t>
            </a:r>
            <a:br/>
            <a:r>
              <a:t>Dar Tu asupra Ta ai luat</a:t>
            </a:r>
            <a:br/>
            <a:r>
              <a:t>Orişice era-mpotrivă-ne</a:t>
            </a:r>
            <a:br/>
            <a:r>
              <a:t>Şi ne-ai făcut fără prihană.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ai venit în lume-aici</a:t>
            </a:r>
            <a:br/>
            <a:r>
              <a:t>Şi ai slăvit pe Tatăl Tău Sfânt</a:t>
            </a:r>
            <a:br/>
            <a:r>
              <a:t>Şi voia Lui Tu ai făcut-o</a:t>
            </a:r>
            <a:br/>
            <a:r>
              <a:t>Şi Legea Lui ai împlinit.</a:t>
            </a:r>
            <a:br/>
            <a:r>
              <a:t>Blestemul Legii Tu l-ai luat,</a:t>
            </a:r>
            <a:br/>
            <a:r>
              <a:t>Şi noi, azi, nu mai suntem sub el,</a:t>
            </a:r>
            <a:br/>
            <a:r>
              <a:t>Căci am murit faţă de Lege.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ce frumos va fi când Tu</a:t>
            </a:r>
            <a:br/>
            <a:r>
              <a:t>Ne vei aduce înaintea</a:t>
            </a:r>
            <a:br/>
            <a:r>
              <a:t>Lui Dumnezeu şi Tatăl Tău, sus,</a:t>
            </a:r>
            <a:br/>
            <a:r>
              <a:t>Neprihăniţi şi proslăviţi!</a:t>
            </a:r>
            <a:br/>
            <a:r>
              <a:t>Căci noi, deşi eram toţi pierduţi</a:t>
            </a:r>
            <a:br/>
            <a:r>
              <a:t>În păcat, iar azi stăm îmbrăcaţi</a:t>
            </a:r>
            <a:br/>
            <a:r>
              <a:t>În toată-a Ta neprihănire.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Atunci toţi cei ce Te-au primit,</a:t>
            </a:r>
            <a:br/>
            <a:r>
              <a:t>Toţi câţi din trupul Tău fac parte</a:t>
            </a:r>
            <a:br/>
            <a:r>
              <a:t>- Adevărata Ta Mireasă</a:t>
            </a:r>
            <a:br/>
            <a:r>
              <a:t>Uniţi cu Tine-n veci vor fi;</a:t>
            </a:r>
            <a:br/>
            <a:r>
              <a:t>Atunci nu vor mai fi dezbinări,</a:t>
            </a:r>
            <a:br/>
            <a:r>
              <a:t>Nici dureri, ci toţi una vor fi</a:t>
            </a:r>
            <a:br/>
            <a:r>
              <a:t>Şi vor cânta a Ta iubire.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