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tristă mi-era viaţa </a:t>
            </a:r>
            <a:br/>
            <a:r>
              <a:t>Fără Dumnezeu!</a:t>
            </a:r>
            <a:br/>
            <a:r>
              <a:t>Bâjbâiam atunci prin ceaţa </a:t>
            </a:r>
            <a:br/>
            <a:r>
              <a:t>Păcatului greu.</a:t>
            </a:r>
            <a:br/>
            <a:r>
              <a:t>Sufletul mi-l prăbuşise </a:t>
            </a:r>
            <a:br/>
            <a:r>
              <a:t>Patima cea rea,</a:t>
            </a:r>
            <a:br/>
            <a:r>
              <a:t>Când nu cunoşteam, Isuse, </a:t>
            </a:r>
            <a:br/>
            <a:r>
              <a:t>Sfântă jertfa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Însă Tu mi-ai dat lumină </a:t>
            </a:r>
            <a:br/>
            <a:r>
              <a:t>Şi m-ai bucurat.</a:t>
            </a:r>
            <a:br/>
            <a:r>
              <a:t>Ca pe orbul uns cu tină, </a:t>
            </a:r>
            <a:br/>
            <a:r>
              <a:t>Tu m-ai vindecat.</a:t>
            </a:r>
            <a:br/>
            <a:r>
              <a:t>Braţul Tău atotputernic </a:t>
            </a:r>
            <a:br/>
            <a:r>
              <a:t>Lanţul a zdrobit,</a:t>
            </a:r>
            <a:br/>
            <a:r>
              <a:t>Lanţul de păcat şi patimi </a:t>
            </a:r>
            <a:br/>
            <a:r>
              <a:t>Şi m-a izbăvit.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Mântuire, fericire, </a:t>
            </a:r>
            <a:br/>
            <a:r>
              <a:t>Tu, Isuse,-mi eşti.</a:t>
            </a:r>
            <a:br/>
            <a:r>
              <a:t>Cu a Ta călăuzire, </a:t>
            </a:r>
            <a:br/>
            <a:r>
              <a:t>De rău mă fereşti;</a:t>
            </a:r>
            <a:br/>
            <a:r>
              <a:t>Mă conduci pe drumul cel sfânt </a:t>
            </a:r>
            <a:br/>
            <a:r>
              <a:t>Prin Cuvântul Tău,</a:t>
            </a:r>
            <a:br/>
            <a:r>
              <a:t>Iar în inimă mi-ai pus cânt </a:t>
            </a:r>
            <a:br/>
            <a:r>
              <a:t>Pentru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mi-ai dat odihnă, pace, </a:t>
            </a:r>
            <a:br/>
            <a:r>
              <a:t>Vina mi-ai iertat.</a:t>
            </a:r>
            <a:br/>
            <a:r>
              <a:t>Dragostea-Ţi voios mă face, </a:t>
            </a:r>
            <a:br/>
            <a:r>
              <a:t>Sunt îmbărbătat.</a:t>
            </a:r>
            <a:br/>
            <a:r>
              <a:t>Dragostea Ta pentru mine </a:t>
            </a:r>
            <a:br/>
            <a:r>
              <a:t>Nu va înceta;</a:t>
            </a:r>
            <a:br/>
            <a:r>
              <a:t>De aceea, eu pe Tine </a:t>
            </a:r>
            <a:br/>
            <a:r>
              <a:t>Mult Te-oi lăuda.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