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 corabie pluteşte</a:t>
            </a:r>
            <a:br/>
            <a:r>
              <a:t>Lin pe lacul argintiu;</a:t>
            </a:r>
            <a:br/>
            <a:r>
              <a:t>Nici un nor nu se zăreşte</a:t>
            </a:r>
            <a:br/>
            <a:r>
              <a:t>Sus pe cerul azuriu.</a:t>
            </a:r>
            <a:br/>
            <a:r>
              <a:t>Însă, iată că, deodată,</a:t>
            </a:r>
            <a:br/>
            <a:r>
              <a:t>Cerul prinde-a se-nnegri</a:t>
            </a:r>
            <a:br/>
            <a:r>
              <a:t>/: Şi furtuna-nfuriată</a:t>
            </a:r>
            <a:br/>
            <a:r>
              <a:t>Şi începe a mugi.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corabia cea mică,</a:t>
            </a:r>
            <a:br/>
            <a:r>
              <a:t>Valuri mari acum izbesc;</a:t>
            </a:r>
            <a:br/>
            <a:r>
              <a:t>Călătorii prinşi de frică</a:t>
            </a:r>
            <a:br/>
            <a:r>
              <a:t>Tot mai mult se îngrozesc.</a:t>
            </a:r>
            <a:br/>
            <a:r>
              <a:t>Printre cei ce-ncolo-ncoace</a:t>
            </a:r>
            <a:br/>
            <a:r>
              <a:t>Se frământă ne'ncetat,</a:t>
            </a:r>
            <a:br/>
            <a:r>
              <a:t>/: Doarme Unul plin de pace:</a:t>
            </a:r>
            <a:br/>
            <a:r>
              <a:t>De puterea-I au uitat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Spre Acela ei se-ndreaptă:</a:t>
            </a:r>
            <a:br/>
            <a:r>
              <a:t>„Cum! Nu-Ţi pasă că pierim?"</a:t>
            </a:r>
            <a:br/>
            <a:r>
              <a:t>Iar Isus Se şi deşteaptă:</a:t>
            </a:r>
            <a:br/>
            <a:r>
              <a:t>„Fără gură! - L-auzim.</a:t>
            </a:r>
            <a:br/>
            <a:r>
              <a:t>Şi furtuna se opreşte:</a:t>
            </a:r>
            <a:br/>
            <a:r>
              <a:t>Ce tăcere s-a făcut!</a:t>
            </a:r>
            <a:br/>
            <a:r>
              <a:t>/: Cu blândeţe-i dojeneşte</a:t>
            </a:r>
            <a:br/>
            <a:r>
              <a:t>Că-n El nu s-au încrezut.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Cât de-adesea, plini de teamă,</a:t>
            </a:r>
            <a:br/>
            <a:r>
              <a:t>Şi noi mult ne zbuciumăm,</a:t>
            </a:r>
            <a:br/>
            <a:r>
              <a:t>Căci puterea-I fără seamăn,</a:t>
            </a:r>
            <a:br/>
            <a:r>
              <a:t>Lesne, lesne o uităm!</a:t>
            </a:r>
            <a:br/>
            <a:r>
              <a:t>De El, Domnul şi Păstorul,</a:t>
            </a:r>
            <a:br/>
            <a:r>
              <a:t>Necurmat să ne-amintim,</a:t>
            </a:r>
            <a:br/>
            <a:r>
              <a:t>/: El ne este ajutorul,</a:t>
            </a:r>
            <a:br/>
            <a:r>
              <a:t>Nu ne lasă să pierim!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