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//: O inimă curată Doamne,</a:t>
            </a:r>
            <a:br/>
            <a:r>
              <a:t>Este tot ce-mi doresc din partea Ta! :/</a:t>
            </a:r>
            <a:br/>
            <a:r>
              <a:t>O inimă în care răutatea să nu stea,</a:t>
            </a:r>
            <a:br/>
            <a:r>
              <a:t>O inimă în care să domneşti, eu aş vrea</a:t>
            </a:r>
            <a:br/>
            <a:r>
              <a:t>O inimă deschisă pentru Tine, Domnul meu,</a:t>
            </a:r>
            <a:br/>
            <a:r>
              <a:t>Să înalţe Osanale, Către Tine cel mai mare Dumnezeu!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