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O! spuneţi păsărelelor,</a:t>
            </a:r>
            <a:br/>
            <a:r>
              <a:t>Ce trai aveţi?</a:t>
            </a:r>
            <a:br/>
            <a:r>
              <a:t>Unde zburaţi în vesel cor</a:t>
            </a:r>
            <a:br/>
            <a:r>
              <a:t>/: Pe iarnă şi îngheţ?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Unde găsiţi voi de mâncat</a:t>
            </a:r>
            <a:br/>
            <a:r>
              <a:t>Aşa uşor?</a:t>
            </a:r>
            <a:br/>
            <a:r>
              <a:t>Numai cerescul împărat</a:t>
            </a:r>
            <a:br/>
            <a:r>
              <a:t>/: Vă este păzitor.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De-aceea eu Îl voi iubi</a:t>
            </a:r>
            <a:br/>
            <a:r>
              <a:t>Pe El mereu.</a:t>
            </a:r>
            <a:br/>
            <a:r>
              <a:t>Când lumea chiar s-ar nărui,</a:t>
            </a:r>
            <a:br/>
            <a:r>
              <a:t>/: Vine-ajutorul Său.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Orice trăieşte pe pământ</a:t>
            </a:r>
            <a:br/>
            <a:r>
              <a:t>Şi-n aer sus,</a:t>
            </a:r>
            <a:br/>
            <a:r>
              <a:t>Şi-n apă jos, l-al Său cuvânt,</a:t>
            </a:r>
            <a:br/>
            <a:r>
              <a:t>/: Tot lucru-Îi e supus. :/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Nimic pe lume n-a pierit,</a:t>
            </a:r>
            <a:br/>
            <a:r>
              <a:t>Nu cade-un păr</a:t>
            </a:r>
            <a:br/>
            <a:r>
              <a:t>Fără ca El să fi voit,</a:t>
            </a:r>
            <a:br/>
            <a:r>
              <a:t>/: Veşnicul Adevăr.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