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Oricâţi ani de lacrimi cere-o slujbă mare,</a:t>
            </a:r>
            <a:br/>
            <a:r>
              <a:t>Oricât frig şi tremur cere-o primăvară,</a:t>
            </a:r>
            <a:br/>
            <a:r>
              <a:t>/: Orice cale aspră cere-o sărbătoare</a:t>
            </a:r>
            <a:br/>
            <a:r>
              <a:t>Merită, plăteşte, nici un rău nu-ţi pară.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Orice sângerare cere-o mântuire,</a:t>
            </a:r>
            <a:br/>
            <a:r>
              <a:t>Orice înfrânare cere-o taină rară,</a:t>
            </a:r>
            <a:br/>
            <a:r>
              <a:t>/: Orice aşteptare cere-a ta-mplinire</a:t>
            </a:r>
            <a:br/>
            <a:r>
              <a:t>Merită, aşteaptă, nici un rău nu-ţi pară.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Orice drum îţi cere culmea însorită,</a:t>
            </a:r>
            <a:br/>
            <a:r>
              <a:t>Orice înfrânare veşnica-ţi comoară.</a:t>
            </a:r>
            <a:br/>
            <a:r>
              <a:t>/: Pacea conştiinţei cât ţi-ar fi plătită</a:t>
            </a:r>
            <a:br/>
            <a:r>
              <a:t>Merită, plăteşte, nici-un rău nu-ţi pară.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Orice suferinţă să mai dai iubirii,</a:t>
            </a:r>
            <a:br/>
            <a:r>
              <a:t>Orice chin slujirea lui Hristos mai ceară,</a:t>
            </a:r>
            <a:br/>
            <a:r>
              <a:t>/: Orice jertfă-ţi cere slava mântuirii</a:t>
            </a:r>
            <a:br/>
            <a:r>
              <a:t>Merită, jertfeşte, nici un rău nu-ţi pară.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