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Orice păcat (bis)</a:t>
            </a:r>
            <a:br/>
            <a:r>
              <a:t>Isus mi l-a iertat.</a:t>
            </a:r>
            <a:br/>
            <a:r>
              <a:t>Orice păcat (bis)</a:t>
            </a:r>
            <a:br/>
            <a:r>
              <a:t>Isus mi l-a iertat.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Orice poveri (bis)</a:t>
            </a:r>
            <a:br/>
            <a:r>
              <a:t>Isus mi le-a luat.</a:t>
            </a:r>
            <a:br/>
            <a:r>
              <a:t>Orice poveri (bis)</a:t>
            </a:r>
            <a:br/>
            <a:r>
              <a:t>Isus mi le-a luat.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La Golgota (bis)</a:t>
            </a:r>
            <a:br/>
            <a:r>
              <a:t>E mântuirea mea.</a:t>
            </a:r>
            <a:br/>
            <a:r>
              <a:t>La Golgota (bis)</a:t>
            </a:r>
            <a:br/>
            <a:r>
              <a:t>E mântuirea mea.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Nu vrei şi tu (bis)</a:t>
            </a:r>
            <a:br/>
            <a:r>
              <a:t>Iertarea să primeşti?</a:t>
            </a:r>
            <a:br/>
            <a:r>
              <a:t>Nu vrei şi tu (bis)</a:t>
            </a:r>
            <a:br/>
            <a:r>
              <a:t>Iertarea să primeşti?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Vin' la Isus (bis)</a:t>
            </a:r>
            <a:br/>
            <a:r>
              <a:t>Mântuitorul tău!</a:t>
            </a:r>
            <a:br/>
            <a:r>
              <a:t>Vin' la Isus (bis)</a:t>
            </a:r>
            <a:br/>
            <a:r>
              <a:t>Mântuitorul tău!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El S-a jertfit (bis)</a:t>
            </a:r>
            <a:br/>
            <a:r>
              <a:t>Şi pentru-al tău păcat.</a:t>
            </a:r>
            <a:br/>
            <a:r>
              <a:t>El S-a jertfit (bis)</a:t>
            </a:r>
            <a:br/>
            <a:r>
              <a:t>Şi pentru-al tău păcat.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Fii fericit, (bis)</a:t>
            </a:r>
            <a:br/>
            <a:r>
              <a:t>Primindu-L pe Isus!</a:t>
            </a:r>
            <a:br/>
            <a:r>
              <a:t>Fii fericit, (bis)</a:t>
            </a:r>
            <a:br/>
            <a:r>
              <a:t>Primindu-L pe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