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Până la moarte-Ţi slujim cu credinţă,</a:t>
            </a:r>
            <a:br/>
            <a:r>
              <a:t>Isuse Doamne, al nostru-Mpărat.</a:t>
            </a:r>
            <a:br/>
            <a:r>
              <a:t>Sub al Tău steag, vom avea biruinţă,</a:t>
            </a:r>
            <a:br/>
            <a:r>
              <a:t>Lupta-vom dârz, bărbăţie ne-ai dat.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Până la moarte pe Isus urmăm noi</a:t>
            </a:r>
            <a:br/>
            <a:r>
              <a:t>Şi nici un pas înapoi nu vom da;</a:t>
            </a:r>
            <a:br/>
            <a:r>
              <a:t>Până la moarte, sub steagul de luptă</a:t>
            </a:r>
            <a:br/>
            <a:r>
              <a:t>Ce la Golgota Isus l-a-nălţat.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Până la moarte, supuşi voii Tale,</a:t>
            </a:r>
            <a:br/>
            <a:r>
              <a:t>L-al Tău Cuvânt, noi plecaţi vrem să fim.</a:t>
            </a:r>
            <a:br/>
            <a:r>
              <a:t>Cât de frumoasă ne pare-astă cale:</a:t>
            </a:r>
            <a:br/>
            <a:r>
              <a:t>Pentru Isus viaţa să ne-o jertfim.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Până la moarte pe Isus urmăm noi</a:t>
            </a:r>
            <a:br/>
            <a:r>
              <a:t>Şi nici un pas înapoi nu vom da;</a:t>
            </a:r>
            <a:br/>
            <a:r>
              <a:t>Până la moarte, sub steagul de luptă</a:t>
            </a:r>
            <a:br/>
            <a:r>
              <a:t>Ce la Golgota Isus l-a-nălţat.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Până la moarte, pe urmele Tale,</a:t>
            </a:r>
            <a:br/>
            <a:r>
              <a:t>De-i voia Ta, noi trăim sau murim.</a:t>
            </a:r>
            <a:br/>
            <a:r>
              <a:t>Tu chiar la cruce ai dat ascultare:</a:t>
            </a:r>
            <a:br/>
            <a:r>
              <a:t>Pe-a-Tale urme, noi vrem să păşim.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Până la moarte pe Isus urmăm noi</a:t>
            </a:r>
            <a:br/>
            <a:r>
              <a:t>Şi nici un pas înapoi nu vom da;</a:t>
            </a:r>
            <a:br/>
            <a:r>
              <a:t>Până la moarte, sub steagul de luptă</a:t>
            </a:r>
            <a:br/>
            <a:r>
              <a:t>Ce la Golgota Isus l-a-nălţat.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Până la moarte-Ţi slujim cu credinţă,</a:t>
            </a:r>
            <a:br/>
            <a:r>
              <a:t>Isuse Doamne, al nostru-Mpărat.</a:t>
            </a:r>
            <a:br/>
            <a:r>
              <a:t>Sub al Tău steag, vom avea biruinţă,</a:t>
            </a:r>
            <a:br/>
            <a:r>
              <a:t>Lupta-vom dârz, bărbăţie ne-ai dat.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Până la moarte pe Isus urmăm noi</a:t>
            </a:r>
            <a:br/>
            <a:r>
              <a:t>Şi nici un pas înapoi nu vom da;</a:t>
            </a:r>
            <a:br/>
            <a:r>
              <a:t>Până la moarte, sub steagul de luptă</a:t>
            </a:r>
            <a:br/>
            <a:r>
              <a:t>Ce la Golgota Isus l-a-nălţat.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