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Păcătoşii sunt pierduţi</a:t>
            </a:r>
            <a:br/>
            <a:r>
              <a:t>Pe Isus de nu-L primesc,</a:t>
            </a:r>
            <a:br/>
            <a:r>
              <a:t>Insă pot fi mântuiţi</a:t>
            </a:r>
            <a:br/>
            <a:r>
              <a:t>Pe Isus dacă-L primesc.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Nu mai aşteptaţi deloc</a:t>
            </a:r>
            <a:br/>
            <a:r>
              <a:t>Cu gândul ca să fiţi mai buni,</a:t>
            </a:r>
            <a:br/>
            <a:r>
              <a:t>Căci, cu cât veţi aştepta,</a:t>
            </a:r>
            <a:br/>
            <a:r>
              <a:t>Venirea va fi mai grea!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Deşi tu eşti rătăcit</a:t>
            </a:r>
            <a:br/>
            <a:r>
              <a:t>De Isus poţi fi găsit,</a:t>
            </a:r>
            <a:br/>
            <a:r>
              <a:t>Numai să vrei să-L primeşti</a:t>
            </a:r>
            <a:br/>
            <a:r>
              <a:t>Şi cu El să vieţuieşti.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 tu poţi să fii iertat</a:t>
            </a:r>
            <a:br/>
            <a:r>
              <a:t>Prin scump sângele vărsat,</a:t>
            </a:r>
            <a:br/>
            <a:r>
              <a:t>Care-a curs, nevinovat,</a:t>
            </a:r>
            <a:br/>
            <a:r>
              <a:t>Pentru-al tău urât păcat.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Veniţi toţi, la El! Veniţi,</a:t>
            </a:r>
            <a:br/>
            <a:r>
              <a:t>Ca odihnă să primiţi!</a:t>
            </a:r>
            <a:br/>
            <a:r>
              <a:t>Nu uitaţi că El ar vrea</a:t>
            </a:r>
            <a:br/>
            <a:r>
              <a:t>Ca voi toţi, azi să-L primiţi!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Vestea s-o audă toţi :</a:t>
            </a:r>
            <a:br/>
            <a:r>
              <a:t>Păcătoşii sunt primiţi</a:t>
            </a:r>
            <a:br/>
            <a:r>
              <a:t>Şi de Domnul mântuiţi</a:t>
            </a:r>
            <a:br/>
            <a:r>
              <a:t>Pe Isus dacă-L primesc!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N-aveți nimic de făcut,</a:t>
            </a:r>
            <a:br/>
            <a:r>
              <a:t>Ci doar să veniți la El,</a:t>
            </a:r>
            <a:br/>
            <a:r>
              <a:t>Căci El tot a săvârșit</a:t>
            </a:r>
            <a:br/>
            <a:r>
              <a:t>Când pe cruce a murit.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