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Pace deplină-i în Isus Hristos</a:t>
            </a:r>
            <a:br/>
            <a:r>
              <a:t>Chiar pentru mine, cel pierdut în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Pace deplină! Unde-i vina mea?</a:t>
            </a:r>
            <a:br/>
            <a:r>
              <a:t>A ispăşit-o-al lui Isus sânge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Pace deplină, când trec prin nevoi;</a:t>
            </a:r>
            <a:br/>
            <a:r>
              <a:t>Iubirea lui Isus e sprijinul meu.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Pace deplină, chiar pe-al morţii pat;</a:t>
            </a:r>
            <a:br/>
            <a:r>
              <a:t>Atunci mă duc la mine-acas‘ la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