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Tine Tată Te slăvim</a:t>
            </a:r>
            <a:br/>
            <a:r>
              <a:t>Cu toţii azi Te preamărim</a:t>
            </a:r>
            <a:br/>
            <a:r>
              <a:t>Pentru că eşti din veşnicii</a:t>
            </a:r>
            <a:br/>
            <a:r>
              <a:t>Un Dumnezeu al celor vii.</a:t>
            </a:r>
            <a:br/>
            <a:r>
              <a:t>În orice vreme, cel ce se teme,</a:t>
            </a:r>
            <a:br/>
            <a:r>
              <a:t>Poate să cheme Numele Tău!</a:t>
            </a:r>
            <a:br/>
            <a:r>
              <a:t>Tu eşti în Sine, Supremul bine</a:t>
            </a:r>
            <a:br/>
            <a:r>
              <a:t>Pentru oricine, prin harul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Tine Tată Te slăvim,</a:t>
            </a:r>
            <a:br/>
            <a:r>
              <a:t>Pe Tine noi ne bizuim,</a:t>
            </a:r>
            <a:br/>
            <a:r>
              <a:t>Pentru că eşti nemărginit</a:t>
            </a:r>
            <a:br/>
            <a:r>
              <a:t>Un Tată bun, desăvârşit.</a:t>
            </a:r>
            <a:br/>
            <a:r>
              <a:t>În încercare, ne dai răbdare</a:t>
            </a:r>
            <a:br/>
            <a:r>
              <a:t>Că Tu eşti mare, eşti Dumnezeu!</a:t>
            </a:r>
            <a:br/>
            <a:r>
              <a:t>Ne dai tărie să-Ţi slujim Ţie</a:t>
            </a:r>
            <a:br/>
            <a:r>
              <a:t>Cu bucurie mereu, mereu.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Tine Tată Te slăvim</a:t>
            </a:r>
            <a:br/>
            <a:r>
              <a:t>Şi cu toţii Îţi mulţumim</a:t>
            </a:r>
            <a:br/>
            <a:r>
              <a:t>Pentru că Te-ai descoperit</a:t>
            </a:r>
            <a:br/>
            <a:r>
              <a:t>Prin Fiul Tău scump şi iubit.</a:t>
            </a:r>
            <a:br/>
            <a:r>
              <a:t>El ne iubeşte, ne ocroteşte</a:t>
            </a:r>
            <a:br/>
            <a:r>
              <a:t>Şi ne-nsoţeşte pe acest pământ.</a:t>
            </a:r>
            <a:br/>
            <a:r>
              <a:t>E-un sprijin tare pentru oricare</a:t>
            </a:r>
            <a:br/>
            <a:r>
              <a:t>Îl vede mare prin Duhul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 Tine Tată Te slăvim</a:t>
            </a:r>
            <a:br/>
            <a:r>
              <a:t>Prin Fiul Tău Te preamărim,</a:t>
            </a:r>
            <a:br/>
            <a:r>
              <a:t>Prin El, noi Te vom lăuda</a:t>
            </a:r>
            <a:br/>
            <a:r>
              <a:t>În veci de veci spre slava Ta!</a:t>
            </a:r>
            <a:br/>
            <a:r>
              <a:t>'Nălţăm spre Tine, imnuri divine</a:t>
            </a:r>
            <a:br/>
            <a:r>
              <a:t>Din inimi pline de El, Isus;</a:t>
            </a:r>
            <a:br/>
            <a:r>
              <a:t>El, Salvatorul, Mântuitorul</a:t>
            </a:r>
            <a:br/>
            <a:r>
              <a:t>Şi Împlinitorul a tot ce-a spus.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