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Tine Te vreau! (bis)</a:t>
            </a:r>
            <a:br/>
            <a:r>
              <a:t>Pe Tine Te vreau, Isuse.</a:t>
            </a:r>
            <a:br/>
            <a:r>
              <a:t>Nu temple-mbrăcate în aur,</a:t>
            </a:r>
            <a:br/>
            <a:r>
              <a:t>Nici zile sfinţite, nici slujbe aduse.</a:t>
            </a:r>
            <a:br/>
            <a:r>
              <a:t>Tu-mi eşti al vieţii tezaur!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 Tine Te vreau! (bis)</a:t>
            </a:r>
            <a:br/>
            <a:r>
              <a:t>Pe Tine Te vreau Isuse!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Tine Te vreau! (bis)</a:t>
            </a:r>
            <a:br/>
            <a:r>
              <a:t>Pe Tine Te vreau Isuse.</a:t>
            </a:r>
            <a:br/>
            <a:r>
              <a:t>Nu cerul cu slava lui toată</a:t>
            </a:r>
            <a:br/>
            <a:r>
              <a:t>Cu-a sale splendori și frum'seţi neapuse.</a:t>
            </a:r>
            <a:br/>
            <a:r>
              <a:t>Tu-mi eşti moştenirea bogată!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Tine Te vreau! (bis)</a:t>
            </a:r>
            <a:br/>
            <a:r>
              <a:t>Pe Tine Te vreau Isuse!</a:t>
            </a:r>
            <a:br/>
            <a:r>
              <a:t>Şi astăzi şi mâin' şi-n vecie,</a:t>
            </a:r>
            <a:br/>
            <a:r>
              <a:t>Spre Tine mi-s dorul și inima-duse.</a:t>
            </a:r>
            <a:br/>
            <a:r>
              <a:t>Tu eşti tot iubirea mea vie!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