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- Pe acel drum singuratic,</a:t>
            </a:r>
            <a:br/>
            <a:r>
              <a:t>Unde mergeţi, călători?</a:t>
            </a:r>
            <a:br/>
            <a:r>
              <a:t>- Mergem spre o ţară nouă</a:t>
            </a:r>
            <a:br/>
            <a:r>
              <a:t>Ce ne-a dat-o Dumnezeu.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Prin câmpii, prin munţi şi dealuri,</a:t>
            </a:r>
            <a:br/>
            <a:r>
              <a:t>Spre acel locaş frumos,</a:t>
            </a:r>
            <a:br/>
            <a:r>
              <a:t>/: Spre acel locaş frumos,</a:t>
            </a:r>
            <a:br/>
            <a:r>
              <a:t>Drag prieten, hai cu noi!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- Ce v-aşteaptă-n acea ţară,</a:t>
            </a:r>
            <a:br/>
            <a:r>
              <a:t>Ce v-aşteaptă, călători?</a:t>
            </a:r>
            <a:br/>
            <a:r>
              <a:t>- O cunună luminoasă</a:t>
            </a:r>
            <a:br/>
            <a:r>
              <a:t>Pregătită de Isus.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Cu Isus vom fi acolo,</a:t>
            </a:r>
            <a:br/>
            <a:r>
              <a:t>S-au sfârşit dureri şi lacrimi,</a:t>
            </a:r>
            <a:br/>
            <a:r>
              <a:t>/: S-au sfârşit dureri şi lacrimi,</a:t>
            </a:r>
            <a:br/>
            <a:r>
              <a:t>Drag prieten, hai cu noi!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- Pe-acest drum sunt greutăţi mari,</a:t>
            </a:r>
            <a:br/>
            <a:r>
              <a:t>Oare ştiţi voi, călători?</a:t>
            </a:r>
            <a:br/>
            <a:r>
              <a:t>- Dumnezeu ne ocroteşte;</a:t>
            </a:r>
            <a:br/>
            <a:r>
              <a:t>Al Lui înger e cu noi.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Dumnezeu ne este scutul,</a:t>
            </a:r>
            <a:br/>
            <a:r>
              <a:t>Călăuză ni-e Isus,</a:t>
            </a:r>
            <a:br/>
            <a:r>
              <a:t>/: Călăuză ni-e Isus,</a:t>
            </a:r>
            <a:br/>
            <a:r>
              <a:t>Drag prieten, hai cu noi! :/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- Fericire-n ţara-aceea</a:t>
            </a:r>
            <a:br/>
            <a:r>
              <a:t>Oare şi eu pot găsi?</a:t>
            </a:r>
            <a:br/>
            <a:r>
              <a:t>- Da, e loc şi pentru tine</a:t>
            </a:r>
            <a:br/>
            <a:r>
              <a:t>În acel locaş frumos.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Prin a lui Isus jertfire,</a:t>
            </a:r>
            <a:br/>
            <a:r>
              <a:t>Cerul este azi deschis,</a:t>
            </a:r>
            <a:br/>
            <a:r>
              <a:t>/: Cerul este azi deschis,</a:t>
            </a:r>
            <a:br/>
            <a:r>
              <a:t>Drag prieten, hai cu noi!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