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cruce ai murit, Isuse,</a:t>
            </a:r>
            <a:br/>
            <a:r>
              <a:t>Purtând păcatul nostru greu,</a:t>
            </a:r>
            <a:br/>
            <a:r>
              <a:t>De bună voie Ţi-ai dat viaţa</a:t>
            </a:r>
            <a:br/>
            <a:r>
              <a:t>Pentru noi toţi cei vinovaţi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Iubirea Ta, Doamne Isuse,</a:t>
            </a:r>
            <a:br/>
            <a:r>
              <a:t>E mai presus de ce gândim:</a:t>
            </a:r>
            <a:br/>
            <a:r>
              <a:t>Vrăjmaşi ai Tăi am fost, cu toţii,</a:t>
            </a:r>
            <a:br/>
            <a:r>
              <a:t>Şi totuşi pentru noi Te-ai dat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Iertaţi suntem acum de vină</a:t>
            </a:r>
            <a:br/>
            <a:r>
              <a:t>Spălaţi cu sângele Tău scump,</a:t>
            </a:r>
            <a:br/>
            <a:r>
              <a:t>Cu Tatăl împăcaţi de-a pururi,</a:t>
            </a:r>
            <a:br/>
            <a:r>
              <a:t>Copii ai Lui, ai Celui Sfânt.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De-aceea Te slăvim, Isuse,</a:t>
            </a:r>
            <a:br/>
            <a:r>
              <a:t>Şi-a Ta jertfire o-nălţăm,</a:t>
            </a:r>
            <a:br/>
            <a:r>
              <a:t>Cântăm, cu toţi, a Ta iubire</a:t>
            </a:r>
            <a:br/>
            <a:r>
              <a:t>Şi harul Tău mântuitor.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