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Pe dragii noştri tineri</a:t>
            </a:r>
            <a:br/>
            <a:r>
              <a:t>Ce-acuma se unesc,</a:t>
            </a:r>
            <a:br/>
            <a:r>
              <a:t>O, binecuvântează-i,</a:t>
            </a:r>
            <a:br/>
            <a:r>
              <a:t>Părinte bun, ceresc!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Unirea lor în Tine</a:t>
            </a:r>
            <a:br/>
            <a:r>
              <a:t>Curată s-o păstrezi!</a:t>
            </a:r>
            <a:br/>
            <a:r>
              <a:t>Părinte bun, din ceruri,</a:t>
            </a:r>
            <a:br/>
            <a:r>
              <a:t>Să-i binecuvântezi!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Viaţa lor cea nouă</a:t>
            </a:r>
            <a:br/>
            <a:r>
              <a:t>În care-acum păşesc,</a:t>
            </a:r>
            <a:br/>
            <a:r>
              <a:t>O, binecuvânteaz-o,</a:t>
            </a:r>
            <a:br/>
            <a:r>
              <a:t>Părinte bun, ceresc!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În suflete şi-n casă,</a:t>
            </a:r>
            <a:br/>
            <a:r>
              <a:t>Cu drag, la ei să şezi!</a:t>
            </a:r>
            <a:br/>
            <a:r>
              <a:t>Părinte bun, din ceruri,</a:t>
            </a:r>
            <a:br/>
            <a:r>
              <a:t>Să-i binecuvântezi!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În tot ce îţi vor cere,</a:t>
            </a:r>
            <a:br/>
            <a:r>
              <a:t>În tot ce ei doresc,</a:t>
            </a:r>
            <a:br/>
            <a:r>
              <a:t>O, binecuvântează-i,</a:t>
            </a:r>
            <a:br/>
            <a:r>
              <a:t>Părinte bun, ceresc!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Credinţa şi unirea</a:t>
            </a:r>
            <a:br/>
            <a:r>
              <a:t>Mereu să le-o veghezi!</a:t>
            </a:r>
            <a:br/>
            <a:r>
              <a:t>Părinte bun, din ceruri,</a:t>
            </a:r>
            <a:br/>
            <a:r>
              <a:t>Să-i binecuvântezi!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Ca să-Ţi slujească Ţie,</a:t>
            </a:r>
            <a:br/>
            <a:r>
              <a:t>În toate, cât trăiesc,</a:t>
            </a:r>
            <a:br/>
            <a:r>
              <a:t>O, binecuvântează-i,</a:t>
            </a:r>
            <a:br/>
            <a:r>
              <a:t>Părinte bun, ceresc!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Şi fericiţi, la urmă,</a:t>
            </a:r>
            <a:br/>
            <a:r>
              <a:t>În slavă să-i aşezi!</a:t>
            </a:r>
            <a:br/>
            <a:r>
              <a:t>Pe ei şi-ai lor, Părinte,</a:t>
            </a:r>
            <a:br/>
            <a:r>
              <a:t>Să-i binecuvântezi!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