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harfa inimii un singur Nume</a:t>
            </a:r>
            <a:br/>
            <a:r>
              <a:t>Doresc să-nalţ în cântec maiestos,</a:t>
            </a:r>
            <a:br/>
            <a:r>
              <a:t>Lumina Lui să umple-întreaga lume</a:t>
            </a:r>
            <a:br/>
            <a:r>
              <a:t>/: Căci soare e Dumnezeiescu-i Nume</a:t>
            </a:r>
            <a:br/>
            <a:r>
              <a:t>Isus Hristos! Isus Hristos.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taina Lui e întreaga mântuire</a:t>
            </a:r>
            <a:br/>
            <a:r>
              <a:t>Şi-ntregul har prin El a fost adus.</a:t>
            </a:r>
            <a:br/>
            <a:r>
              <a:t>O, Nume Sfânt, comoară de iubire,</a:t>
            </a:r>
            <a:br/>
            <a:r>
              <a:t>/: Puterea Ta aduce mântuire</a:t>
            </a:r>
            <a:br/>
            <a:r>
              <a:t>Hristos Isus! Hristos Isus.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Să-mi acordezi Isuse în lumină</a:t>
            </a:r>
            <a:br/>
            <a:r>
              <a:t>Prin Duhul, harfa inimii mereu</a:t>
            </a:r>
            <a:br/>
            <a:r>
              <a:t>Şi-n armonia limpede şi plină</a:t>
            </a:r>
            <a:br/>
            <a:r>
              <a:t>/: Să-Ți înalţ slăvitul Nume în lumină</a:t>
            </a:r>
            <a:br/>
            <a:r>
              <a:t>De Dumnezeu! De Dumnezeu!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