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piatra aspră-a vieții</a:t>
            </a:r>
            <a:br/>
            <a:r>
              <a:t>Să lași o dâră fină:</a:t>
            </a:r>
            <a:br/>
            <a:r>
              <a:t>Din aurul virtuții,</a:t>
            </a:r>
            <a:br/>
            <a:r>
              <a:t>Din sfânta lui lumină.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sunt chemat, tu ești chemat</a:t>
            </a:r>
            <a:br/>
            <a:r>
              <a:t>Să fim creștini cu-adevărat.</a:t>
            </a:r>
            <a:br/>
            <a:r>
              <a:t>Eu sunt chemat, tu ești chemat</a:t>
            </a:r>
            <a:br/>
            <a:r>
              <a:t>Să fim creștini cu-adevărat.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sunt chemat, tu ești chemat</a:t>
            </a:r>
            <a:br/>
            <a:r>
              <a:t>Să fim creștini cu-adevărat.</a:t>
            </a:r>
            <a:br/>
            <a:r>
              <a:t>Eu sunt chemat, tu ești chemat</a:t>
            </a:r>
            <a:br/>
            <a:r>
              <a:t>Să fim creștini cu-adevărat.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Și-n mâna ce-ți lovește</a:t>
            </a:r>
            <a:br/>
            <a:r>
              <a:t>A vieții tale floare,</a:t>
            </a:r>
            <a:br/>
            <a:r>
              <a:t>Să lași parfumul dulce</a:t>
            </a:r>
            <a:br/>
            <a:r>
              <a:t>Ca dar spre-nviorare.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sunt chemat, tu ești chemat</a:t>
            </a:r>
            <a:br/>
            <a:r>
              <a:t>Să fim creștini cu-adevărat.</a:t>
            </a:r>
            <a:br/>
            <a:r>
              <a:t>Eu sunt chemat, tu ești chemat</a:t>
            </a:r>
            <a:br/>
            <a:r>
              <a:t>Să fim creștini cu-adevărat.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Iar celui ce-ți aruncă</a:t>
            </a:r>
            <a:br/>
            <a:r>
              <a:t>A clevetirii piatră,</a:t>
            </a:r>
            <a:br/>
            <a:r>
              <a:t>Dă-i pâinea rugăciunii</a:t>
            </a:r>
            <a:br/>
            <a:r>
              <a:t>Și-a dragostei ce iartă.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sunt chemat, tu ești chemat</a:t>
            </a:r>
            <a:br/>
            <a:r>
              <a:t>Să fim creștini cu-adevărat.</a:t>
            </a:r>
            <a:br/>
            <a:r>
              <a:t>Eu sunt chemat, tu ești chemat</a:t>
            </a:r>
            <a:br/>
            <a:r>
              <a:t>Să fim creștini cu-adevărat.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Căci numai când, cu bine</a:t>
            </a:r>
            <a:br/>
            <a:r>
              <a:t>Răspunzi la rău în toate,</a:t>
            </a:r>
            <a:br/>
            <a:r>
              <a:t>Viața ta oriunde</a:t>
            </a:r>
            <a:br/>
            <a:r>
              <a:t>Să biruiască poate.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sunt chemat, tu ești chemat</a:t>
            </a:r>
            <a:br/>
            <a:r>
              <a:t>Să fim creștini cu-adevărat.</a:t>
            </a:r>
            <a:br/>
            <a:r>
              <a:t>Eu sunt chemat, tu ești chemat</a:t>
            </a:r>
            <a:br/>
            <a:r>
              <a:t>Să fim creștini cu-adevărat.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Atunci duci mântuirea</a:t>
            </a:r>
            <a:br/>
            <a:r>
              <a:t>Cu-adevărat, prin lume,</a:t>
            </a:r>
            <a:br/>
            <a:r>
              <a:t>Și-atunci tu porți cu cinste</a:t>
            </a:r>
            <a:br/>
            <a:r>
              <a:t>Al Domnului scump Nume.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