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sfânta vieţii cărare,</a:t>
            </a:r>
            <a:br/>
            <a:r>
              <a:t>Isuse, prin har alergăm;</a:t>
            </a:r>
            <a:br/>
            <a:r>
              <a:t>Şi flori de iubire, de soare,</a:t>
            </a:r>
            <a:br/>
            <a:r>
              <a:t>Spre lauda Ta semănăm.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Spre lauda Ta, spre lauda Ta,</a:t>
            </a:r>
            <a:br/>
            <a:r>
              <a:t>Isuse, cu foc vom cânta!</a:t>
            </a:r>
            <a:br/>
            <a:r>
              <a:t>În veci Te slăvim, în veci Te iubim,</a:t>
            </a:r>
            <a:br/>
            <a:r>
              <a:t>Prin harul pe care-l primim.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lupta cea bună a credinţei</a:t>
            </a:r>
            <a:br/>
            <a:r>
              <a:t>'Napoi nicidecum să nu dăm,</a:t>
            </a:r>
            <a:br/>
            <a:r>
              <a:t>Suntem rânduiţi biruinţei</a:t>
            </a:r>
            <a:br/>
            <a:r>
              <a:t>Spre lauda Ta când luptăm.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Spre lauda Ta, spre lauda Ta,</a:t>
            </a:r>
            <a:br/>
            <a:r>
              <a:t>Isuse, cu foc vom cânta!</a:t>
            </a:r>
            <a:br/>
            <a:r>
              <a:t>În veci Te slăvim, în veci Te iubim,</a:t>
            </a:r>
            <a:br/>
            <a:r>
              <a:t>Prin harul pe care-l primim.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Ne-ai pus în ogorul iubirii,</a:t>
            </a:r>
            <a:br/>
            <a:r>
              <a:t>Poverile ei să purtăm,</a:t>
            </a:r>
            <a:br/>
            <a:r>
              <a:t>Să fim la 'nălţimea menirii,</a:t>
            </a:r>
            <a:br/>
            <a:r>
              <a:t>Spre lauda Ta să lucrăm.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Spre lauda Ta, spre lauda Ta,</a:t>
            </a:r>
            <a:br/>
            <a:r>
              <a:t>Isuse, cu foc vom cânta!</a:t>
            </a:r>
            <a:br/>
            <a:r>
              <a:t>În veci Te slăvim, în veci Te iubim,</a:t>
            </a:r>
            <a:br/>
            <a:r>
              <a:t>Prin harul pe care-l primim.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toate-mpreună cu Tine,</a:t>
            </a:r>
            <a:br/>
            <a:r>
              <a:t>Isuse, ne-ai spus ca să stăm,</a:t>
            </a:r>
            <a:br/>
            <a:r>
              <a:t>Prin Tine, şi astăzi şi mâine,</a:t>
            </a:r>
            <a:br/>
            <a:r>
              <a:t>Spre lauda Ta să cântăm!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Spre lauda Ta, spre lauda Ta,</a:t>
            </a:r>
            <a:br/>
            <a:r>
              <a:t>Isuse, cu foc vom cânta!</a:t>
            </a:r>
            <a:br/>
            <a:r>
              <a:t>În veci Te slăvim, în veci Te iubim,</a:t>
            </a:r>
            <a:br/>
            <a:r>
              <a:t>Prin harul pe care-l primim.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