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Pentru creştin, lumea e un pustiu,</a:t>
            </a:r>
            <a:br/>
            <a:r>
              <a:t>Dar nu mă plâng, dar nu mă plâng.</a:t>
            </a:r>
            <a:br/>
            <a:r>
              <a:t>Pe calea Lui presăraţi sunt mulţi spini,</a:t>
            </a:r>
            <a:br/>
            <a:r>
              <a:t>Dar nu mă plâng, dar nu mă plâng.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Pentru ce dar să mă înfricoşez?</a:t>
            </a:r>
            <a:br/>
            <a:r>
              <a:t>Domnul este-acelaşi şi mâine ca şi azi;</a:t>
            </a:r>
            <a:br/>
            <a:r>
              <a:t>El e cu mine şi e scutul meu.</a:t>
            </a:r>
            <a:br/>
            <a:r>
              <a:t>O, ce frumos! O, ce frumos!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Urmând pe Domnul, nu sunt înţeles,</a:t>
            </a:r>
            <a:br/>
            <a:r>
              <a:t>Dar nu mă plâng, dar nu mă plâng.</a:t>
            </a:r>
            <a:br/>
            <a:r>
              <a:t>Prin suferinţă, spre cer 'naintez,</a:t>
            </a:r>
            <a:br/>
            <a:r>
              <a:t>Dar nu mă plâng, dar nu mă plâng.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Este cu mine Isus, Domnul meu;</a:t>
            </a:r>
            <a:br/>
            <a:r>
              <a:t>El mă-mbărbătează, când drumul este greu.</a:t>
            </a:r>
            <a:br/>
            <a:r>
              <a:t>Ce fericire, să fiu cu Isus!</a:t>
            </a:r>
            <a:br/>
            <a:r>
              <a:t>O, ce frumos! O, ce frumos!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Dor mi-e de cer, dar sunt tot pe pământ,</a:t>
            </a:r>
            <a:br/>
            <a:r>
              <a:t>Dar nu mă plâng, dar nu mă plâng.</a:t>
            </a:r>
            <a:br/>
            <a:r>
              <a:t>Să mă ia-n cer, Domnul tot n-a venit</a:t>
            </a:r>
            <a:br/>
            <a:r>
              <a:t>Dar nu mă plâng, dar nu mă plâng.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Mult însă El nu va mai zăbovi,</a:t>
            </a:r>
            <a:br/>
            <a:r>
              <a:t>Va veni pe nor şi cu El ne va răpi.</a:t>
            </a:r>
            <a:br/>
            <a:r>
              <a:t>Cerul dorit, în cântări, ne-o primi.</a:t>
            </a:r>
            <a:br/>
            <a:r>
              <a:t>O, ce frumos! O, ce frumos!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