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Pribeag azi în lume de chin și dureri</a:t>
            </a:r>
            <a:br/>
            <a:r>
              <a:t>Eu merg voios pe cale,</a:t>
            </a:r>
            <a:br/>
            <a:r>
              <a:t>Prin viscol, furtună și valuri mereu</a:t>
            </a:r>
            <a:br/>
            <a:r>
              <a:t>Ți-aduc azi osanale!</a:t>
            </a:r>
            <a:br/>
            <a:r>
              <a:t>/: Te cânt! Te ador! Te măresc! Te slăvesc!</a:t>
            </a:r>
            <a:br/>
            <a:r>
              <a:t>Și spun tuturora ce mult Te iubesc!</a:t>
            </a:r>
            <a:br/>
            <a:r>
              <a:t>Din zori până-n seară Te laud mereu</a:t>
            </a:r>
            <a:br/>
            <a:r>
              <a:t>Trăiască Domnul!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valuri de plângeri pășesc continuând</a:t>
            </a:r>
            <a:br/>
            <a:r>
              <a:t>Și caut mângâiere.</a:t>
            </a:r>
            <a:br/>
            <a:r>
              <a:t>Dușmanul e tare dar eu sunt prea mic</a:t>
            </a:r>
            <a:br/>
            <a:r>
              <a:t>Te rog să-mi dai putere.</a:t>
            </a:r>
            <a:br/>
            <a:r>
              <a:t>/: Te strig al meu soare să-mi vi-ntr-ajutor</a:t>
            </a:r>
            <a:br/>
            <a:r>
              <a:t>Să birui cu Tine furtună și rău,</a:t>
            </a:r>
            <a:br/>
            <a:r>
              <a:t>Să n-alți Tu drapelul de biruitor,</a:t>
            </a:r>
            <a:br/>
            <a:r>
              <a:t>Trăiască Domnul!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 merg către țintă pe drumul spinos,</a:t>
            </a:r>
            <a:br/>
            <a:r>
              <a:t>Prin valuri și ispită</a:t>
            </a:r>
            <a:br/>
            <a:r>
              <a:t>Știind că-nainte pășește Hristos</a:t>
            </a:r>
            <a:br/>
            <a:r>
              <a:t>Eu merg tot înainte.</a:t>
            </a:r>
            <a:br/>
            <a:r>
              <a:t>/: Căci drumul cu spini netezește Isus</a:t>
            </a:r>
            <a:br/>
            <a:r>
              <a:t>Și poartă și crucea așa cum ne-a spus</a:t>
            </a:r>
            <a:br/>
            <a:r>
              <a:t>Și așa ne așteaptă cu drag în cer sus</a:t>
            </a:r>
            <a:br/>
            <a:r>
              <a:t>Trăiască Domnul!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Mai e doar puțin și-om ajunge la mal</a:t>
            </a:r>
            <a:br/>
            <a:r>
              <a:t>Cu Domnu-n fericire!</a:t>
            </a:r>
            <a:br/>
            <a:r>
              <a:t>De-i lipsă un ceas și apoi la liman</a:t>
            </a:r>
            <a:br/>
            <a:r>
              <a:t>Ne-așteaptă-al nostru Mire.</a:t>
            </a:r>
            <a:br/>
            <a:r>
              <a:t>/: Căci drumul pe care atâția au plâns</a:t>
            </a:r>
            <a:br/>
            <a:r>
              <a:t>Și lacrimi amare din noi câte-au curs</a:t>
            </a:r>
            <a:br/>
            <a:r>
              <a:t>Cânta-vom și veșnic, cânta-vom mereu</a:t>
            </a:r>
            <a:br/>
            <a:r>
              <a:t>Trăiască Domnul!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