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Prin Isus eu am iertare,</a:t>
            </a:r>
            <a:br/>
            <a:r>
              <a:t>Sângele Lui m-a spălat.</a:t>
            </a:r>
            <a:br/>
            <a:r>
              <a:t>Prin a Sa răscumpărare,</a:t>
            </a:r>
            <a:br/>
            <a:r>
              <a:t>Cerul, slava El mi-a dat.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îmi e Mântuitorul,</a:t>
            </a:r>
            <a:br/>
            <a:r>
              <a:t>El mi-a dat viaţa Sa.</a:t>
            </a:r>
            <a:br/>
            <a:r>
              <a:t>El mi-e Domnul şi Păstorul,</a:t>
            </a:r>
            <a:br/>
            <a:r>
              <a:t>El vegheaz-asupra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îmi e Mântuitorul,</a:t>
            </a:r>
            <a:br/>
            <a:r>
              <a:t>El mi-a dat viaţa Sa.</a:t>
            </a:r>
            <a:br/>
            <a:r>
              <a:t>El mi-e Domnul şi Păstorul,</a:t>
            </a:r>
            <a:br/>
            <a:r>
              <a:t>El vegheaz-asupra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Multă vreme în păcate,</a:t>
            </a:r>
            <a:br/>
            <a:r>
              <a:t>Viaţa eu mi-am ruinat,</a:t>
            </a:r>
            <a:br/>
            <a:r>
              <a:t>Dar Isus, cu bunătate,</a:t>
            </a:r>
            <a:br/>
            <a:r>
              <a:t>Din păcat m-a ridicat.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îmi e Mântuitorul,</a:t>
            </a:r>
            <a:br/>
            <a:r>
              <a:t>El mi-a dat viaţa Sa.</a:t>
            </a:r>
            <a:br/>
            <a:r>
              <a:t>El mi-e Domnul şi Păstorul,</a:t>
            </a:r>
            <a:br/>
            <a:r>
              <a:t>El vegheaz-asupra mea.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Pe-ale Sale urme sfinte</a:t>
            </a:r>
            <a:br/>
            <a:r>
              <a:t>El conduce paşii mei;</a:t>
            </a:r>
            <a:br/>
            <a:r>
              <a:t>Ale Sale dulci cuvinte</a:t>
            </a:r>
            <a:br/>
            <a:r>
              <a:t>Sunt sfătuitorii mei.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îmi e Mântuitorul,</a:t>
            </a:r>
            <a:br/>
            <a:r>
              <a:t>El mi-a dat viaţa Sa.</a:t>
            </a:r>
            <a:br/>
            <a:r>
              <a:t>El mi-e Domnul şi Păstorul,</a:t>
            </a:r>
            <a:br/>
            <a:r>
              <a:t>El vegheaz-asupra mea.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şi-acuma peste mine</a:t>
            </a:r>
            <a:br/>
            <a:r>
              <a:t>Încercări se mai abat;</a:t>
            </a:r>
            <a:br/>
            <a:r>
              <a:t>Dar Isus e lângă mine,</a:t>
            </a:r>
            <a:br/>
            <a:r>
              <a:t>Mă păzeşte ne'ncetat.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îmi e Mântuitorul,</a:t>
            </a:r>
            <a:br/>
            <a:r>
              <a:t>El mi-a dat viaţa Sa.</a:t>
            </a:r>
            <a:br/>
            <a:r>
              <a:t>El mi-e Domnul şi Păstorul,</a:t>
            </a:r>
            <a:br/>
            <a:r>
              <a:t>El vegheaz-asupra mea.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O! Isuse, fă din mine</a:t>
            </a:r>
            <a:br/>
            <a:r>
              <a:t>Rob supus, ascultător,</a:t>
            </a:r>
            <a:br/>
            <a:r>
              <a:t>Să trăiesc doar pentru Tine,</a:t>
            </a:r>
            <a:br/>
            <a:r>
              <a:t>Scumpul meu Mântuitor!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