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har, Tu, Doamne, m-ai zidit</a:t>
            </a:r>
            <a:br/>
            <a:r>
              <a:t>Ca să Te-nalț pe Tine</a:t>
            </a:r>
            <a:br/>
            <a:r>
              <a:t>Și-n viața-mi de om mântuit</a:t>
            </a:r>
            <a:br/>
            <a:r>
              <a:t>Tu să Te vezi mai bine.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M-ai făcut lucrarea Ta</a:t>
            </a:r>
            <a:br/>
            <a:r>
              <a:t>Doamne, pentru veci așa</a:t>
            </a:r>
            <a:br/>
            <a:r>
              <a:t>Să Te bucuri Tu de ea.</a:t>
            </a:r>
            <a:br/>
            <a:r>
              <a:t>Necurmat, necurmat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fiu spre-al Tău folos deplin,</a:t>
            </a:r>
            <a:br/>
            <a:r>
              <a:t>Să-Ți ai plăcerea-n mine.</a:t>
            </a:r>
            <a:br/>
            <a:r>
              <a:t>La tot ce-mi spui să zic: ”Amin!”</a:t>
            </a:r>
            <a:br/>
            <a:r>
              <a:t>Și să Te-nalț pe Tine!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M-ai făcut lucrarea Ta</a:t>
            </a:r>
            <a:br/>
            <a:r>
              <a:t>Doamne, pentru veci așa</a:t>
            </a:r>
            <a:br/>
            <a:r>
              <a:t>Să Te bucuri Tu de ea.</a:t>
            </a:r>
            <a:br/>
            <a:r>
              <a:t>Necurmat, necurmat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 harfă veșnică mi-ai dat</a:t>
            </a:r>
            <a:br/>
            <a:r>
              <a:t>Cu strune-n veci divine</a:t>
            </a:r>
            <a:br/>
            <a:r>
              <a:t>Și-n cântecul ei minunat</a:t>
            </a:r>
            <a:br/>
            <a:r>
              <a:t>Să Te înalț pe Tine!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M-ai făcut lucrarea Ta</a:t>
            </a:r>
            <a:br/>
            <a:r>
              <a:t>Doamne, pentru veci așa</a:t>
            </a:r>
            <a:br/>
            <a:r>
              <a:t>Să Te bucuri Tu de ea.</a:t>
            </a:r>
            <a:br/>
            <a:r>
              <a:t>Necurmat, necurmat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Acesta este rostul meu</a:t>
            </a:r>
            <a:br/>
            <a:r>
              <a:t>Și vreau să-l știu mai bine</a:t>
            </a:r>
            <a:br/>
            <a:r>
              <a:t>Ca pretutindeni și mereu</a:t>
            </a:r>
            <a:br/>
            <a:r>
              <a:t>Să Te înalț pe Tine!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M-ai făcut lucrarea Ta</a:t>
            </a:r>
            <a:br/>
            <a:r>
              <a:t>Doamne, pentru veci așa</a:t>
            </a:r>
            <a:br/>
            <a:r>
              <a:t>Să Te bucuri Tu de ea.</a:t>
            </a:r>
            <a:br/>
            <a:r>
              <a:t>Necurmat, necurmat</a:t>
            </a:r>
            <a:br/>
            <a:r>
              <a:t>Să Te bucuri Tu de 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