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 locuri minunate</a:t>
            </a:r>
            <a:br/>
            <a:r>
              <a:t>Adesea am trecut,</a:t>
            </a:r>
            <a:br/>
            <a:r>
              <a:t>Și-atâția munți și dealuri</a:t>
            </a:r>
            <a:br/>
            <a:r>
              <a:t>Frumoase am văzut,</a:t>
            </a:r>
            <a:br/>
            <a:r>
              <a:t>/: Dar nici un deal din lume</a:t>
            </a:r>
            <a:br/>
            <a:r>
              <a:t>Nu m-a atras așa</a:t>
            </a:r>
            <a:br/>
            <a:r>
              <a:t>Ca cel al cărui nume</a:t>
            </a:r>
            <a:br/>
            <a:r>
              <a:t>Se cheamă Golgota.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Acela nu se-nalță</a:t>
            </a:r>
            <a:br/>
            <a:r>
              <a:t>Cu vârful pân’ la nori;</a:t>
            </a:r>
            <a:br/>
            <a:r>
              <a:t>Pe culmea lui zăpada</a:t>
            </a:r>
            <a:br/>
            <a:r>
              <a:t>Nu cerne albe flori.</a:t>
            </a:r>
            <a:br/>
            <a:r>
              <a:t>/: Și totuși nici pe-un munte</a:t>
            </a:r>
            <a:br/>
            <a:r>
              <a:t>Nu m-am simțit așa</a:t>
            </a:r>
            <a:br/>
            <a:r>
              <a:t>De Dumnezeu aproape</a:t>
            </a:r>
            <a:br/>
            <a:r>
              <a:t>Ca sus, pe Golgota.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Nu-s brazi înalți pe-acolo,</a:t>
            </a:r>
            <a:br/>
            <a:r>
              <a:t>Nici iarbă verde jos,</a:t>
            </a:r>
            <a:br/>
            <a:r>
              <a:t>Dar în văzduh se-nalță</a:t>
            </a:r>
            <a:br/>
            <a:r>
              <a:t>Un lucru prețios:</a:t>
            </a:r>
            <a:br/>
            <a:r>
              <a:t>/: E crucea răstignirii!</a:t>
            </a:r>
            <a:br/>
            <a:r>
              <a:t>Cu jertfa de pe ea</a:t>
            </a:r>
            <a:br/>
            <a:r>
              <a:t>Ne-aduce mântuirea,</a:t>
            </a:r>
            <a:br/>
            <a:r>
              <a:t>Aceasta-i Golgota!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nu sunt nici izvoare</a:t>
            </a:r>
            <a:br/>
            <a:r>
              <a:t>Acolo când privești,</a:t>
            </a:r>
            <a:br/>
            <a:r>
              <a:t>Nici râuri curgătoare</a:t>
            </a:r>
            <a:br/>
            <a:r>
              <a:t>De ape pământești.</a:t>
            </a:r>
            <a:br/>
            <a:r>
              <a:t>/: Dar iese de la cruce</a:t>
            </a:r>
            <a:br/>
            <a:r>
              <a:t>Izvorul minunat;</a:t>
            </a:r>
            <a:br/>
            <a:r>
              <a:t>De sorbi din El cu sete</a:t>
            </a:r>
            <a:br/>
            <a:r>
              <a:t>Te spală de păcat.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Acolo și tâlharul</a:t>
            </a:r>
            <a:br/>
            <a:r>
              <a:t>Devine credincios</a:t>
            </a:r>
            <a:br/>
            <a:r>
              <a:t>Și mântuire află</a:t>
            </a:r>
            <a:br/>
            <a:r>
              <a:t>Orice biet păcătos.</a:t>
            </a:r>
            <a:br/>
            <a:r>
              <a:t>/: Acolo vezi pe Domnul</a:t>
            </a:r>
            <a:br/>
            <a:r>
              <a:t>Zdrobit pe crucea Sa;</a:t>
            </a:r>
            <a:br/>
            <a:r>
              <a:t>Dreptatea și iubirea</a:t>
            </a:r>
            <a:br/>
            <a:r>
              <a:t>Le-arată Golgota.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Tu, omule, ce-n lume</a:t>
            </a:r>
            <a:br/>
            <a:r>
              <a:t>Suspini împovărat,</a:t>
            </a:r>
            <a:br/>
            <a:r>
              <a:t>Înalță al tău suflet</a:t>
            </a:r>
            <a:br/>
            <a:r>
              <a:t>Spre dealul minunat!</a:t>
            </a:r>
            <a:br/>
            <a:r>
              <a:t>/: Acolo mântuire</a:t>
            </a:r>
            <a:br/>
            <a:r>
              <a:t>Și pace vei afla;</a:t>
            </a:r>
            <a:br/>
            <a:r>
              <a:t>O cale nouă, sfântă-ți</a:t>
            </a:r>
            <a:br/>
            <a:r>
              <a:t>Deschide Golgota.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