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Priveşte pe Isus</a:t>
            </a:r>
            <a:br/>
            <a:r>
              <a:t>Jertfindu-Şi viaţa Lui,</a:t>
            </a:r>
            <a:br/>
            <a:r>
              <a:t>Ca noi să fim acum</a:t>
            </a:r>
            <a:br/>
            <a:r>
              <a:t>Iertaţi prin jertfa Lui!</a:t>
            </a:r>
            <a:br/>
            <a:r>
              <a:t>Prin moartea Sa a şters</a:t>
            </a:r>
            <a:br/>
            <a:r>
              <a:t>A noastră vină grea.</a:t>
            </a:r>
            <a:br/>
            <a:r>
              <a:t>Cumplitele Lui răni</a:t>
            </a:r>
            <a:br/>
            <a:r>
              <a:t>Adus-au pacea mea.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Îl văd în noaptea grea,</a:t>
            </a:r>
            <a:br/>
            <a:r>
              <a:t>Colo-n grădină stând,</a:t>
            </a:r>
            <a:br/>
            <a:r>
              <a:t>Stropşit de vina mea,</a:t>
            </a:r>
            <a:br/>
            <a:r>
              <a:t>Cu faţa la pământ.</a:t>
            </a:r>
            <a:br/>
            <a:r>
              <a:t>L-aud rugând duios</a:t>
            </a:r>
            <a:br/>
            <a:r>
              <a:t>Pe Tatăl: de-ar putea</a:t>
            </a:r>
            <a:br/>
            <a:r>
              <a:t>Să treac-acel pahar,</a:t>
            </a:r>
            <a:br/>
            <a:r>
              <a:t>Ca El să nu-l mai bea.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Pe mine m-a iubit:</a:t>
            </a:r>
            <a:br/>
            <a:r>
              <a:t>Murit-a-n locul meu.</a:t>
            </a:r>
            <a:br/>
            <a:r>
              <a:t>Dovadă că-i aşa,</a:t>
            </a:r>
            <a:br/>
            <a:r>
              <a:t>E însuşi Duhul Său.</a:t>
            </a:r>
            <a:br/>
            <a:r>
              <a:t>Cununa Lui de spini</a:t>
            </a:r>
            <a:br/>
            <a:r>
              <a:t>Şi coasta ce-au străpuns</a:t>
            </a:r>
            <a:br/>
            <a:r>
              <a:t>Arat-atât de viu</a:t>
            </a:r>
            <a:br/>
            <a:r>
              <a:t>Iubirea lui Isus.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De-aceea eu-L iubesc</a:t>
            </a:r>
            <a:br/>
            <a:r>
              <a:t>Mai mult decât orice</a:t>
            </a:r>
            <a:br/>
            <a:r>
              <a:t>Şi-ncrederea îmi pun</a:t>
            </a:r>
            <a:br/>
            <a:r>
              <a:t>În jertfa lui Isus.</a:t>
            </a:r>
            <a:br/>
            <a:r>
              <a:t>O! scumpul meu Stăpân,</a:t>
            </a:r>
            <a:br/>
            <a:r>
              <a:t>Te laud ne'ncetat</a:t>
            </a:r>
            <a:br/>
            <a:r>
              <a:t>Şi-aştept şi ziua când</a:t>
            </a:r>
            <a:br/>
            <a:r>
              <a:t>Să văd chiar faţa Ta.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