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Din aur curat e inelul meu,</a:t>
            </a:r>
            <a:br/>
            <a:r>
              <a:t>Din aur curat comoară-n Cer am eu.</a:t>
            </a:r>
            <a:br/>
            <a:r>
              <a:t>Pe aur curat curând eu voi călca,</a:t>
            </a:r>
            <a:br/>
            <a:r>
              <a:t>Dacă-aicea plin de râvnă voi lucra.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Trupul meu nu-i vas de preţ,</a:t>
            </a:r>
            <a:br/>
            <a:r>
              <a:t>Însă Domnul cel măreţ</a:t>
            </a:r>
            <a:br/>
            <a:r>
              <a:t>Pentru mine-a pregătit El ceru-ntreg.</a:t>
            </a:r>
            <a:br/>
            <a:r>
              <a:t>Și pe Isus l-a trimis</a:t>
            </a:r>
            <a:br/>
            <a:r>
              <a:t>Să mă smulgă din abis</a:t>
            </a:r>
            <a:br/>
            <a:r>
              <a:t>De aceea fericit eu vin să-I cânt.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Din aur curat e inelul meu,</a:t>
            </a:r>
            <a:br/>
            <a:r>
              <a:t>Din aur curat comoară-n Cer am eu.</a:t>
            </a:r>
            <a:br/>
            <a:r>
              <a:t>Pe aur curat curând eu voi călca,</a:t>
            </a:r>
            <a:br/>
            <a:r>
              <a:t>Dacă-aicea plin de râvnă voi lucra.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Uneori ne întristăm</a:t>
            </a:r>
            <a:br/>
            <a:r>
              <a:t>Când în încercare stăm</a:t>
            </a:r>
            <a:br/>
            <a:r>
              <a:t>Şi spunem că lupta-i grea, nu mai putem.</a:t>
            </a:r>
            <a:br/>
            <a:r>
              <a:t>Însă poate c-am uitat</a:t>
            </a:r>
            <a:br/>
            <a:r>
              <a:t>Că şi Isus a răbdat</a:t>
            </a:r>
            <a:br/>
            <a:r>
              <a:t>Şi noi trebuie ca să răbdăm la fel.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Din aur curat e inelul meu,</a:t>
            </a:r>
            <a:br/>
            <a:r>
              <a:t>Din aur curat comoară-n Cer am eu.</a:t>
            </a:r>
            <a:br/>
            <a:r>
              <a:t>Pe aur curat curând eu voi călca,</a:t>
            </a:r>
            <a:br/>
            <a:r>
              <a:t>Dacă-aicea plin de râvnă voi lucra.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Tinereţea mea ca dar</a:t>
            </a:r>
            <a:br/>
            <a:r>
              <a:t>O pun Domnului pe-altar</a:t>
            </a:r>
            <a:br/>
            <a:r>
              <a:t>Şi doresc ca să-I slujesc pân’ la mormânt.</a:t>
            </a:r>
            <a:br/>
            <a:r>
              <a:t>Vreau curat ca şi un crin</a:t>
            </a:r>
            <a:br/>
            <a:r>
              <a:t>Să stau pe braţu-I divin</a:t>
            </a:r>
            <a:br/>
            <a:r>
              <a:t>Căci doar El mi-a dat din Duhul Său cel Sfânt.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R2: Vrea aur curat din mine Dumnezeu,</a:t>
            </a:r>
            <a:br/>
            <a:r>
              <a:t>Vrea aur curat în Cer în Raiul Său.</a:t>
            </a:r>
            <a:br/>
            <a:r>
              <a:t>Pe aur curat curând noi vom călca,</a:t>
            </a:r>
            <a:br/>
            <a:r>
              <a:t>Dacă-aicea plin de râvnă vom lucra.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