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Rai luminos, cereasca mea ţară,</a:t>
            </a:r>
            <a:br/>
            <a:r>
              <a:t>Căminul celor răscumpăraţi,</a:t>
            </a:r>
            <a:br/>
            <a:r>
              <a:t>Cetatea mea cu străzi chiar de aur</a:t>
            </a:r>
            <a:br/>
            <a:r>
              <a:t>Eşti visul meu scump,</a:t>
            </a:r>
            <a:br/>
            <a:r>
              <a:t>Dorul meu aprins.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Odihnă, pace, lângă Isus!</a:t>
            </a:r>
            <a:br/>
            <a:r>
              <a:t>Nu va mai fi suspin, nici plâns.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Iertat prin har, intravoi acolo,</a:t>
            </a:r>
            <a:br/>
            <a:r>
              <a:t>Iar Tu, Isuse, m-aştepţi cu drag.</a:t>
            </a:r>
            <a:br/>
            <a:r>
              <a:t>„Vino", îmi spui,</a:t>
            </a:r>
            <a:br/>
            <a:r>
              <a:t>„Căci locul te-aşteaptă:</a:t>
            </a:r>
            <a:br/>
            <a:r>
              <a:t>Cu preţ de sânge ţi l-am câştigat."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Odihnă, pace, lângă Isus!</a:t>
            </a:r>
            <a:br/>
            <a:r>
              <a:t>Nu va mai fi suspin, nici plâns.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Rai luminos, cereasca mea ţară</a:t>
            </a:r>
            <a:br/>
            <a:r>
              <a:t>Căminul celor răscumpăraţi,</a:t>
            </a:r>
            <a:br/>
            <a:r>
              <a:t>Cetatea mea cu străzi chiar de aur</a:t>
            </a:r>
            <a:br/>
            <a:r>
              <a:t>Eşti visul meu scump, Dorul meu aprins.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Odihnă, pace, lângă Isus!</a:t>
            </a:r>
            <a:br/>
            <a:r>
              <a:t>Nu va mai fi suspin, nici plâns.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