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lucrăm! Să luptăm</a:t>
            </a:r>
            <a:br/>
            <a:r>
              <a:t>Pentru Domnul Isus!</a:t>
            </a:r>
            <a:br/>
            <a:r>
              <a:t>Să urmăm drumul strâmt,</a:t>
            </a:r>
            <a:br/>
            <a:r>
              <a:t>Care duce la slavă!</a:t>
            </a:r>
            <a:br/>
            <a:r>
              <a:t>Domnul merge cu noi:</a:t>
            </a:r>
            <a:br/>
            <a:r>
              <a:t>Nu vă temeţi deloc!</a:t>
            </a:r>
            <a:br/>
            <a:r>
              <a:t>Braţul Lui e cu noi,</a:t>
            </a:r>
            <a:br/>
            <a:r>
              <a:t>Ca să ne dea putere.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lucrăm! Să luptăm!</a:t>
            </a:r>
            <a:br/>
            <a:r>
              <a:t>Să lucrăm! Să luptăm!</a:t>
            </a:r>
            <a:br/>
            <a:r>
              <a:t>Să veghem pururea,</a:t>
            </a:r>
            <a:br/>
            <a:r>
              <a:t>Căci Domnul va veni-n curând!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lucrăm! Să luptăm!</a:t>
            </a:r>
            <a:br/>
            <a:r>
              <a:t>Cei pierduţi şi-ntristaţi,</a:t>
            </a:r>
            <a:br/>
            <a:r>
              <a:t>Cei mai mari păcătoşi,</a:t>
            </a:r>
            <a:br/>
            <a:r>
              <a:t>Să-i aducem la Domnul!</a:t>
            </a:r>
            <a:br/>
            <a:r>
              <a:t>Crucea să le vestim</a:t>
            </a:r>
            <a:br/>
            <a:r>
              <a:t>Şi pe toţi să-i chemăm,</a:t>
            </a:r>
            <a:br/>
            <a:r>
              <a:t>Pe Isus să-i zorim</a:t>
            </a:r>
            <a:br/>
            <a:r>
              <a:t>Să-L primească degrabă!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lucrăm! Să luptăm!</a:t>
            </a:r>
            <a:br/>
            <a:r>
              <a:t>Să lucrăm! Să luptăm!</a:t>
            </a:r>
            <a:br/>
            <a:r>
              <a:t>Să veghem pururea,</a:t>
            </a:r>
            <a:br/>
            <a:r>
              <a:t>Căci Domnul va veni-n curând!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lucrăm! Să luptăm!</a:t>
            </a:r>
            <a:br/>
            <a:r>
              <a:t>El ne cheamă pe toţi.</a:t>
            </a:r>
            <a:br/>
            <a:r>
              <a:t>Lucrători sunt puţini,</a:t>
            </a:r>
            <a:br/>
            <a:r>
              <a:t>Secerişul e mare.</a:t>
            </a:r>
            <a:br/>
            <a:r>
              <a:t>Să slujim lui Isus</a:t>
            </a:r>
            <a:br/>
            <a:r>
              <a:t>Fără să obosim!</a:t>
            </a:r>
            <a:br/>
            <a:r>
              <a:t>Să-ndrăznim! Să luptăm,</a:t>
            </a:r>
            <a:br/>
            <a:r>
              <a:t>Căci cu noi este Domnul.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lucrăm! Să luptăm!</a:t>
            </a:r>
            <a:br/>
            <a:r>
              <a:t>Să lucrăm! Să luptăm!</a:t>
            </a:r>
            <a:br/>
            <a:r>
              <a:t>Să veghem pururea,</a:t>
            </a:r>
            <a:br/>
            <a:r>
              <a:t>Căci Domnul va veni-n curând!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lucrăm! Să luptăm!</a:t>
            </a:r>
            <a:br/>
            <a:r>
              <a:t>Dar să nu ne-nşelăm</a:t>
            </a:r>
            <a:br/>
            <a:r>
              <a:t>Şi să nu ne lăsăm</a:t>
            </a:r>
            <a:br/>
            <a:r>
              <a:t>Duşi de firea cea veche</a:t>
            </a:r>
            <a:br/>
            <a:r>
              <a:t>Sub cuvânt că lucrăm</a:t>
            </a:r>
            <a:br/>
            <a:r>
              <a:t>Pentru Domnul Isus,</a:t>
            </a:r>
            <a:br/>
            <a:r>
              <a:t>Să lucrăm pentru noi,</a:t>
            </a:r>
            <a:br/>
            <a:r>
              <a:t>Lăsând eul să crească!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lucrăm! Să luptăm!</a:t>
            </a:r>
            <a:br/>
            <a:r>
              <a:t>Să lucrăm! Să luptăm!</a:t>
            </a:r>
            <a:br/>
            <a:r>
              <a:t>Să veghem pururea,</a:t>
            </a:r>
            <a:br/>
            <a:r>
              <a:t>Căci Domnul va veni-n curând!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