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ne simţim noi bine-n lumea</a:t>
            </a:r>
            <a:br/>
            <a:r>
              <a:t>Care n-a primit</a:t>
            </a:r>
            <a:br/>
            <a:r>
              <a:t>Pe Domnul şi Stăpânul nostru,</a:t>
            </a:r>
            <a:br/>
            <a:r>
              <a:t>Ci L-a ucis?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căutăm noi slava, cinste,</a:t>
            </a:r>
            <a:br/>
            <a:r>
              <a:t>Unde El a fost</a:t>
            </a:r>
            <a:br/>
            <a:r>
              <a:t>Batjocorit, scuipat, lovit chiar</a:t>
            </a:r>
            <a:br/>
            <a:r>
              <a:t>Şi răstignit?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căutăm iubire unde</a:t>
            </a:r>
            <a:br/>
            <a:r>
              <a:t>El a fost urât?</a:t>
            </a:r>
            <a:br/>
            <a:r>
              <a:t>Vrem noi s-avem o altă soartă</a:t>
            </a:r>
            <a:br/>
            <a:r>
              <a:t>Decât a Lui?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fraţi, să suferim ocara</a:t>
            </a:r>
            <a:br/>
            <a:r>
              <a:t>Cu Isus aici,</a:t>
            </a:r>
            <a:br/>
            <a:r>
              <a:t>Ca, la venirea Lui în slavă,</a:t>
            </a:r>
            <a:br/>
            <a:r>
              <a:t>Să-mpărăţim!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