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Să-nalț jertfa Ta, Isuse,</a:t>
            </a:r>
            <a:br/>
            <a:r>
              <a:t>Mai întâi și mai deplin,</a:t>
            </a:r>
            <a:br/>
            <a:r>
              <a:t>Harurile ei nespuse</a:t>
            </a:r>
            <a:br/>
            <a:r>
              <a:t>Și comorile-i ascunse.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Iată ce doresc, iată ce doresc,</a:t>
            </a:r>
            <a:br/>
            <a:r>
              <a:t>Iată ce doresc, amin!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 spun despre jertfa sfântă,</a:t>
            </a:r>
            <a:br/>
            <a:r>
              <a:t>Despre darul ei divin,</a:t>
            </a:r>
            <a:br/>
            <a:r>
              <a:t>Azi, când lumea se frământă </a:t>
            </a:r>
            <a:br/>
            <a:r>
              <a:t>Și spre-a-morții căi se-avântă.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Iată ce doresc, iată ce doresc,</a:t>
            </a:r>
            <a:br/>
            <a:r>
              <a:t>Iată ce doresc, amin!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cânt jertfa Ta măreață,</a:t>
            </a:r>
            <a:br/>
            <a:r>
              <a:t>Și doar Ție să mă-nchin,</a:t>
            </a:r>
            <a:br/>
            <a:r>
              <a:t>S-aștept marea dimineață </a:t>
            </a:r>
            <a:br/>
            <a:r>
              <a:t>Când vedea-voi sfânta-Ți Față.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Iată ce doresc, iată ce doresc,</a:t>
            </a:r>
            <a:br/>
            <a:r>
              <a:t>Iată ce doresc, amin!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