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Sărmane suflet ce aluneci,</a:t>
            </a:r>
            <a:br/>
            <a:r>
              <a:t>Pe panta iazului de foc,</a:t>
            </a:r>
            <a:br/>
            <a:r>
              <a:t>De ce vrei tu să mergi acolo,</a:t>
            </a:r>
            <a:br/>
            <a:r>
              <a:t>Când în cer pentru tine-i loc?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Isus te iartă, vin' la El! (bis)</a:t>
            </a:r>
            <a:br/>
            <a:r>
              <a:t>Vino-acum când duios te cheamă!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Isus te iartă, vin' la El! (bis)</a:t>
            </a:r>
            <a:br/>
            <a:r>
              <a:t>Vino-acum când duios te cheamă!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Cum păcătoasa de-altădată</a:t>
            </a:r>
            <a:br/>
            <a:r>
              <a:t>Plângea amar păcatul său,</a:t>
            </a:r>
            <a:br/>
            <a:r>
              <a:t>Aşa şi tu să vii la Domnul,</a:t>
            </a:r>
            <a:br/>
            <a:r>
              <a:t>Plângând şi tu trecutul tău!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Isus te iartă, vin' la El! (bis)</a:t>
            </a:r>
            <a:br/>
            <a:r>
              <a:t>Vino-acum când duios te cheamă!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O! tu, biet suflet, ce te nărui,</a:t>
            </a:r>
            <a:br/>
            <a:r>
              <a:t>Sub ale patimii poveri,</a:t>
            </a:r>
            <a:br/>
            <a:r>
              <a:t>Scăparea ta-i numai la Domnul,</a:t>
            </a:r>
            <a:br/>
            <a:r>
              <a:t>Al Lui sfânt ajutor de-l ceri.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Isus te iartă, vin' la El! (bis)</a:t>
            </a:r>
            <a:br/>
            <a:r>
              <a:t>Vino-acum când duios te cheamă!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Adesea, vai! chemarea-I dulce,</a:t>
            </a:r>
            <a:br/>
            <a:r>
              <a:t>Pe lângă tine a trecut,</a:t>
            </a:r>
            <a:br/>
            <a:r>
              <a:t>Şi n-ai simţit cum ea se duce,</a:t>
            </a:r>
            <a:br/>
            <a:r>
              <a:t>Iar tu rămas-ai tot pierdut!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Isus te iartă, vin' la El! (bis)</a:t>
            </a:r>
            <a:br/>
            <a:r>
              <a:t>Vino-acum când duios te cheamă!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În mila-I caldă şi duioasă,</a:t>
            </a:r>
            <a:br/>
            <a:r>
              <a:t>Isus din nou azi te-a chemat;</a:t>
            </a:r>
            <a:br/>
            <a:r>
              <a:t>O! pune capăt nepăsării,</a:t>
            </a:r>
            <a:br/>
            <a:r>
              <a:t>Şi vin' la El, să fii scăpat!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