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Se-aude-un glas, un glas ceresc,</a:t>
            </a:r>
            <a:br/>
            <a:r>
              <a:t>Un glas ceresc, dumnezeiesc.</a:t>
            </a:r>
            <a:br/>
            <a:r>
              <a:t>E glasul harului de sus,</a:t>
            </a:r>
            <a:br/>
            <a:r>
              <a:t>E glasul Domnului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De-atâtea ori, El te-a chemat</a:t>
            </a:r>
            <a:br/>
            <a:r>
              <a:t>Să vii la El, să fii iertat...</a:t>
            </a:r>
            <a:br/>
            <a:r>
              <a:t>De ce nu vrei să vii?</a:t>
            </a:r>
            <a:br/>
            <a:r>
              <a:t>De ce nu vrei să vii?</a:t>
            </a:r>
            <a:br/>
            <a:r>
              <a:t>O, vino, vin' măcar acum.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Domnul vin' tu, cel trudit,</a:t>
            </a:r>
            <a:br/>
            <a:r>
              <a:t>Tu, cel trudit, neliniştit,</a:t>
            </a:r>
            <a:br/>
            <a:r>
              <a:t>Odihnă, pace să primeşti,</a:t>
            </a:r>
            <a:br/>
            <a:r>
              <a:t>Şi fericire să găseşti.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De-atâtea ori, El te-a chemat</a:t>
            </a:r>
            <a:br/>
            <a:r>
              <a:t>Să vii la El, să fii iertat...</a:t>
            </a:r>
            <a:br/>
            <a:r>
              <a:t>De ce nu vrei să vii?</a:t>
            </a:r>
            <a:br/>
            <a:r>
              <a:t>De ce nu vrei să vii?</a:t>
            </a:r>
            <a:br/>
            <a:r>
              <a:t>O, vino, vin' măcar acum.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De-atâtea ori, în viaţa ta,</a:t>
            </a:r>
            <a:br/>
            <a:r>
              <a:t>A răsunat chemarea Sa,</a:t>
            </a:r>
            <a:br/>
            <a:r>
              <a:t>Dar de-al Lui glas nu ţi-a păsat</a:t>
            </a:r>
            <a:br/>
            <a:r>
              <a:t>Şi ai rămas tot în păcat.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De-atâtea ori, El te-a chemat</a:t>
            </a:r>
            <a:br/>
            <a:r>
              <a:t>Să vii la El, să fii iertat...</a:t>
            </a:r>
            <a:br/>
            <a:r>
              <a:t>De ce nu vrei să vii?</a:t>
            </a:r>
            <a:br/>
            <a:r>
              <a:t>De ce nu vrei să vii?</a:t>
            </a:r>
            <a:br/>
            <a:r>
              <a:t>O, vino, vin' măcar acum.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te gândeşti tu că-n curând</a:t>
            </a:r>
            <a:br/>
            <a:r>
              <a:t>Vei părăsi acest pământ?</a:t>
            </a:r>
            <a:br/>
            <a:r>
              <a:t>În noaptea grelei veşnicii,</a:t>
            </a:r>
            <a:br/>
            <a:r>
              <a:t>Tu nu mai poţi iertat să fii.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De-atâtea ori, El te-a chemat</a:t>
            </a:r>
            <a:br/>
            <a:r>
              <a:t>Să vii la El, să fii iertat...</a:t>
            </a:r>
            <a:br/>
            <a:r>
              <a:t>De ce nu vrei să vii?</a:t>
            </a:r>
            <a:br/>
            <a:r>
              <a:t>De ce nu vrei să vii?</a:t>
            </a:r>
            <a:br/>
            <a:r>
              <a:t>O, vino, vin' măcar acum.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