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Sentinelă credincioasă,</a:t>
            </a:r>
            <a:br/>
            <a:r>
              <a:t>Iată, zorile-au mijit!</a:t>
            </a:r>
            <a:br/>
            <a:r>
              <a:t>Cei ce dorm, să se trezească!</a:t>
            </a:r>
            <a:br/>
            <a:r>
              <a:t>Nu e vreme de dormit!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/: Noaptea trece,</a:t>
            </a:r>
            <a:br/>
            <a:r>
              <a:t>Zori frumoase-au răsărit!</a:t>
            </a:r>
            <a:br/>
            <a:r>
              <a:t>Sentinelă,</a:t>
            </a:r>
            <a:br/>
            <a:r>
              <a:t>Stai de veghe neclintit!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Larma luptei tot se-aude,</a:t>
            </a:r>
            <a:br/>
            <a:r>
              <a:t>Bătălia n-a-ncetat,</a:t>
            </a:r>
            <a:br/>
            <a:r>
              <a:t>Dar lumina biruieşte,</a:t>
            </a:r>
            <a:br/>
            <a:r>
              <a:t>'Naintează necurmat.</a:t>
            </a:r>
            <a:br/>
            <a:r>
              <a:t>Refren:</a:t>
            </a:r>
            <a:br/>
            <a:r>
              <a:t>/: Noaptea trece,</a:t>
            </a:r>
            <a:br/>
            <a:r>
              <a:t>Zori frumoase-au răsărit!</a:t>
            </a:r>
            <a:br/>
            <a:r>
              <a:t>Sentinelă,</a:t>
            </a:r>
            <a:br/>
            <a:r>
              <a:t>Stai de veghe neclintit!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Doar puţin... şi dulce-odihnă</a:t>
            </a:r>
            <a:br/>
            <a:r>
              <a:t>Veţi gusta, creştini viteji!</a:t>
            </a:r>
            <a:br/>
            <a:r>
              <a:t>Domnul vine cu răsplata.</a:t>
            </a:r>
            <a:br/>
            <a:r>
              <a:t>Deci luptaţi, vegheaţi, fiţi treji!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/: Noaptea trece,</a:t>
            </a:r>
            <a:br/>
            <a:r>
              <a:t>Zori frumoase-au răsărit!</a:t>
            </a:r>
            <a:br/>
            <a:r>
              <a:t>Sentinelă,</a:t>
            </a:r>
            <a:br/>
            <a:r>
              <a:t>Stai de veghe neclintit!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