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Sfânt cuptor al suferinţei</a:t>
            </a:r>
            <a:br/>
            <a:r>
              <a:t>Ce mă arzi fără să pier,</a:t>
            </a:r>
            <a:br/>
            <a:r>
              <a:t>/: Aripi noi dai Tu credinţei</a:t>
            </a:r>
            <a:br/>
            <a:r>
              <a:t>Să mă-nalţe către cer.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Iar din lutul ce-nfăşoară</a:t>
            </a:r>
            <a:br/>
            <a:r>
              <a:t>Viaţa sufletului meu,</a:t>
            </a:r>
            <a:br/>
            <a:r>
              <a:t>/: Tu faci zilnic să răsară</a:t>
            </a:r>
            <a:br/>
            <a:r>
              <a:t>Chipul sfânt de Dumnezeu. :/</a:t>
            </a:r>
            <a:br/>
            <a:r>
              <a:t>3. Îmi ţeşi haine din lumina</a:t>
            </a:r>
            <a:br/>
            <a:r>
              <a:t>Veşnicei neprihăniri,</a:t>
            </a:r>
            <a:br/>
            <a:r>
              <a:t>/: Curăţindu-mi toată tina</a:t>
            </a:r>
            <a:br/>
            <a:r>
              <a:t>Omeneştei mele firi.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Sfânt cuptor de suferinţă</a:t>
            </a:r>
            <a:br/>
            <a:r>
              <a:t>Tu de Doamnu-ai fost sfinţit</a:t>
            </a:r>
            <a:br/>
            <a:r>
              <a:t>/: Când pe cruce-a Lui fiinţă</a:t>
            </a:r>
            <a:br/>
            <a:r>
              <a:t>Pentru mine Și-a jertfit.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Mă sfinţeşte totdeauna</a:t>
            </a:r>
            <a:br/>
            <a:r>
              <a:t>O, cerescule cuptor</a:t>
            </a:r>
            <a:br/>
            <a:r>
              <a:t>/: Ca să pot primi cununa</a:t>
            </a:r>
            <a:br/>
            <a:r>
              <a:t>La sfârşit biruitor.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